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58" r:id="rId5"/>
    <p:sldId id="259" r:id="rId6"/>
    <p:sldId id="268" r:id="rId7"/>
    <p:sldId id="264" r:id="rId8"/>
    <p:sldId id="261" r:id="rId9"/>
    <p:sldId id="265" r:id="rId10"/>
    <p:sldId id="267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89212-F30B-D348-8E87-00C330B54510}" v="72" dt="2019-12-14T06:50:0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8"/>
  </p:normalViewPr>
  <p:slideViewPr>
    <p:cSldViewPr snapToGrid="0" snapToObjects="1">
      <p:cViewPr varScale="1">
        <p:scale>
          <a:sx n="162" d="100"/>
          <a:sy n="162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evy" userId="0f662538-7453-45f3-952a-fc9f1a7c515e" providerId="ADAL" clId="{707BE54A-950E-634E-B0C6-DAF62267E750}"/>
    <pc:docChg chg="custSel modSld sldOrd">
      <pc:chgData name="Akash Levy" userId="0f662538-7453-45f3-952a-fc9f1a7c515e" providerId="ADAL" clId="{707BE54A-950E-634E-B0C6-DAF62267E750}" dt="2019-09-24T22:47:06.858" v="229" actId="20577"/>
      <pc:docMkLst>
        <pc:docMk/>
      </pc:docMkLst>
      <pc:sldChg chg="modSp">
        <pc:chgData name="Akash Levy" userId="0f662538-7453-45f3-952a-fc9f1a7c515e" providerId="ADAL" clId="{707BE54A-950E-634E-B0C6-DAF62267E750}" dt="2019-09-24T21:33:47.333" v="123" actId="20577"/>
        <pc:sldMkLst>
          <pc:docMk/>
          <pc:sldMk cId="1805180399" sldId="259"/>
        </pc:sldMkLst>
        <pc:spChg chg="mod">
          <ac:chgData name="Akash Levy" userId="0f662538-7453-45f3-952a-fc9f1a7c515e" providerId="ADAL" clId="{707BE54A-950E-634E-B0C6-DAF62267E750}" dt="2019-09-24T21:33:47.333" v="123" actId="20577"/>
          <ac:spMkLst>
            <pc:docMk/>
            <pc:sldMk cId="1805180399" sldId="259"/>
            <ac:spMk id="3" creationId="{6E99D234-25C1-D849-BAB7-0D42D428BA76}"/>
          </ac:spMkLst>
        </pc:spChg>
      </pc:sldChg>
      <pc:sldChg chg="modSp">
        <pc:chgData name="Akash Levy" userId="0f662538-7453-45f3-952a-fc9f1a7c515e" providerId="ADAL" clId="{707BE54A-950E-634E-B0C6-DAF62267E750}" dt="2019-09-24T22:47:06.858" v="229" actId="20577"/>
        <pc:sldMkLst>
          <pc:docMk/>
          <pc:sldMk cId="3433488307" sldId="264"/>
        </pc:sldMkLst>
        <pc:spChg chg="mod">
          <ac:chgData name="Akash Levy" userId="0f662538-7453-45f3-952a-fc9f1a7c515e" providerId="ADAL" clId="{707BE54A-950E-634E-B0C6-DAF62267E750}" dt="2019-09-24T22:47:06.858" v="229" actId="20577"/>
          <ac:spMkLst>
            <pc:docMk/>
            <pc:sldMk cId="3433488307" sldId="264"/>
            <ac:spMk id="4" creationId="{90A14A21-DBA8-E54F-B623-09009CD70E2E}"/>
          </ac:spMkLst>
        </pc:spChg>
      </pc:sldChg>
      <pc:sldChg chg="ord">
        <pc:chgData name="Akash Levy" userId="0f662538-7453-45f3-952a-fc9f1a7c515e" providerId="ADAL" clId="{707BE54A-950E-634E-B0C6-DAF62267E750}" dt="2019-09-24T21:35:58.213" v="144"/>
        <pc:sldMkLst>
          <pc:docMk/>
          <pc:sldMk cId="2885818060" sldId="265"/>
        </pc:sldMkLst>
      </pc:sldChg>
    </pc:docChg>
  </pc:docChgLst>
  <pc:docChgLst>
    <pc:chgData name="Akash Levy" userId="0f662538-7453-45f3-952a-fc9f1a7c515e" providerId="ADAL" clId="{9CA89212-F30B-D348-8E87-00C330B54510}"/>
    <pc:docChg chg="undo redo custSel addSld delSld modSld">
      <pc:chgData name="Akash Levy" userId="0f662538-7453-45f3-952a-fc9f1a7c515e" providerId="ADAL" clId="{9CA89212-F30B-D348-8E87-00C330B54510}" dt="2019-12-14T06:54:01.510" v="6404" actId="20577"/>
      <pc:docMkLst>
        <pc:docMk/>
      </pc:docMkLst>
      <pc:sldChg chg="modSp">
        <pc:chgData name="Akash Levy" userId="0f662538-7453-45f3-952a-fc9f1a7c515e" providerId="ADAL" clId="{9CA89212-F30B-D348-8E87-00C330B54510}" dt="2019-12-12T04:40:36.015" v="759" actId="20577"/>
        <pc:sldMkLst>
          <pc:docMk/>
          <pc:sldMk cId="2640520032" sldId="256"/>
        </pc:sldMkLst>
        <pc:spChg chg="mod">
          <ac:chgData name="Akash Levy" userId="0f662538-7453-45f3-952a-fc9f1a7c515e" providerId="ADAL" clId="{9CA89212-F30B-D348-8E87-00C330B54510}" dt="2019-12-12T04:40:36.015" v="759" actId="20577"/>
          <ac:spMkLst>
            <pc:docMk/>
            <pc:sldMk cId="2640520032" sldId="256"/>
            <ac:spMk id="2" creationId="{B9FA4EA3-162A-0C46-BEF9-B4D557F680CB}"/>
          </ac:spMkLst>
        </pc:spChg>
        <pc:spChg chg="mod">
          <ac:chgData name="Akash Levy" userId="0f662538-7453-45f3-952a-fc9f1a7c515e" providerId="ADAL" clId="{9CA89212-F30B-D348-8E87-00C330B54510}" dt="2019-12-12T04:21:44.690" v="156" actId="20577"/>
          <ac:spMkLst>
            <pc:docMk/>
            <pc:sldMk cId="2640520032" sldId="256"/>
            <ac:spMk id="3" creationId="{ED344D22-282E-2C42-A948-FC35844C6F97}"/>
          </ac:spMkLst>
        </pc:spChg>
        <pc:spChg chg="mod">
          <ac:chgData name="Akash Levy" userId="0f662538-7453-45f3-952a-fc9f1a7c515e" providerId="ADAL" clId="{9CA89212-F30B-D348-8E87-00C330B54510}" dt="2019-12-12T04:21:25.403" v="106" actId="20577"/>
          <ac:spMkLst>
            <pc:docMk/>
            <pc:sldMk cId="2640520032" sldId="256"/>
            <ac:spMk id="4" creationId="{0D6A2ADD-7B62-8A42-9970-54A3BD6566FF}"/>
          </ac:spMkLst>
        </pc:spChg>
      </pc:sldChg>
      <pc:sldChg chg="delSp modSp">
        <pc:chgData name="Akash Levy" userId="0f662538-7453-45f3-952a-fc9f1a7c515e" providerId="ADAL" clId="{9CA89212-F30B-D348-8E87-00C330B54510}" dt="2019-12-13T03:35:48.208" v="5400" actId="20577"/>
        <pc:sldMkLst>
          <pc:docMk/>
          <pc:sldMk cId="527660552" sldId="257"/>
        </pc:sldMkLst>
        <pc:spChg chg="mod">
          <ac:chgData name="Akash Levy" userId="0f662538-7453-45f3-952a-fc9f1a7c515e" providerId="ADAL" clId="{9CA89212-F30B-D348-8E87-00C330B54510}" dt="2019-12-12T04:39:17.877" v="715" actId="20577"/>
          <ac:spMkLst>
            <pc:docMk/>
            <pc:sldMk cId="527660552" sldId="257"/>
            <ac:spMk id="5" creationId="{D2657993-3D15-C446-A09F-D7917E0A1B2A}"/>
          </ac:spMkLst>
        </pc:spChg>
        <pc:spChg chg="mod">
          <ac:chgData name="Akash Levy" userId="0f662538-7453-45f3-952a-fc9f1a7c515e" providerId="ADAL" clId="{9CA89212-F30B-D348-8E87-00C330B54510}" dt="2019-12-13T03:35:48.208" v="5400" actId="20577"/>
          <ac:spMkLst>
            <pc:docMk/>
            <pc:sldMk cId="527660552" sldId="257"/>
            <ac:spMk id="6" creationId="{75815843-4596-A74F-8360-FBFEC21BD91A}"/>
          </ac:spMkLst>
        </pc:spChg>
        <pc:picChg chg="del">
          <ac:chgData name="Akash Levy" userId="0f662538-7453-45f3-952a-fc9f1a7c515e" providerId="ADAL" clId="{9CA89212-F30B-D348-8E87-00C330B54510}" dt="2019-12-12T04:37:54.652" v="500" actId="478"/>
          <ac:picMkLst>
            <pc:docMk/>
            <pc:sldMk cId="527660552" sldId="257"/>
            <ac:picMk id="7" creationId="{79F0A145-02CC-5E45-97A0-BC46B8C4438C}"/>
          </ac:picMkLst>
        </pc:picChg>
      </pc:sldChg>
      <pc:sldChg chg="modSp">
        <pc:chgData name="Akash Levy" userId="0f662538-7453-45f3-952a-fc9f1a7c515e" providerId="ADAL" clId="{9CA89212-F30B-D348-8E87-00C330B54510}" dt="2019-12-12T05:11:53.713" v="2163" actId="20577"/>
        <pc:sldMkLst>
          <pc:docMk/>
          <pc:sldMk cId="1362509751" sldId="258"/>
        </pc:sldMkLst>
        <pc:spChg chg="mod">
          <ac:chgData name="Akash Levy" userId="0f662538-7453-45f3-952a-fc9f1a7c515e" providerId="ADAL" clId="{9CA89212-F30B-D348-8E87-00C330B54510}" dt="2019-12-12T05:11:53.713" v="2163" actId="20577"/>
          <ac:spMkLst>
            <pc:docMk/>
            <pc:sldMk cId="1362509751" sldId="258"/>
            <ac:spMk id="3" creationId="{6E99D234-25C1-D849-BAB7-0D42D428BA76}"/>
          </ac:spMkLst>
        </pc:spChg>
      </pc:sldChg>
      <pc:sldChg chg="addSp delSp modSp">
        <pc:chgData name="Akash Levy" userId="0f662538-7453-45f3-952a-fc9f1a7c515e" providerId="ADAL" clId="{9CA89212-F30B-D348-8E87-00C330B54510}" dt="2019-12-13T03:08:17.301" v="3736" actId="20577"/>
        <pc:sldMkLst>
          <pc:docMk/>
          <pc:sldMk cId="1805180399" sldId="259"/>
        </pc:sldMkLst>
        <pc:spChg chg="mod">
          <ac:chgData name="Akash Levy" userId="0f662538-7453-45f3-952a-fc9f1a7c515e" providerId="ADAL" clId="{9CA89212-F30B-D348-8E87-00C330B54510}" dt="2019-12-13T03:08:17.301" v="3736" actId="20577"/>
          <ac:spMkLst>
            <pc:docMk/>
            <pc:sldMk cId="1805180399" sldId="259"/>
            <ac:spMk id="2" creationId="{0134D4C1-6252-A14B-B87E-3D19CB6157F1}"/>
          </ac:spMkLst>
        </pc:spChg>
        <pc:spChg chg="del mod">
          <ac:chgData name="Akash Levy" userId="0f662538-7453-45f3-952a-fc9f1a7c515e" providerId="ADAL" clId="{9CA89212-F30B-D348-8E87-00C330B54510}" dt="2019-12-13T02:49:50.211" v="3185" actId="478"/>
          <ac:spMkLst>
            <pc:docMk/>
            <pc:sldMk cId="1805180399" sldId="259"/>
            <ac:spMk id="3" creationId="{6E99D234-25C1-D849-BAB7-0D42D428BA76}"/>
          </ac:spMkLst>
        </pc:spChg>
        <pc:spChg chg="add del mod">
          <ac:chgData name="Akash Levy" userId="0f662538-7453-45f3-952a-fc9f1a7c515e" providerId="ADAL" clId="{9CA89212-F30B-D348-8E87-00C330B54510}" dt="2019-12-13T02:49:52.768" v="3186" actId="478"/>
          <ac:spMkLst>
            <pc:docMk/>
            <pc:sldMk cId="1805180399" sldId="259"/>
            <ac:spMk id="4" creationId="{CE9E7BF0-D2FC-2148-8F64-CBCADAE13A9B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6" creationId="{39BA026A-3350-FD46-A229-2B2619A143A3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7" creationId="{9D242492-3A92-1241-8B74-45269577DBA5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8" creationId="{BD9E0761-E35C-494F-8FD6-FD5F4E304238}"/>
          </ac:spMkLst>
        </pc:spChg>
        <pc:spChg chg="add del mod">
          <ac:chgData name="Akash Levy" userId="0f662538-7453-45f3-952a-fc9f1a7c515e" providerId="ADAL" clId="{9CA89212-F30B-D348-8E87-00C330B54510}" dt="2019-12-13T02:50:46.462" v="3198" actId="478"/>
          <ac:spMkLst>
            <pc:docMk/>
            <pc:sldMk cId="1805180399" sldId="259"/>
            <ac:spMk id="9" creationId="{CED034FC-E04D-B24E-8C89-96560FE438B3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10" creationId="{B1C56C49-F5B7-AA42-845F-8BD5EB412F2C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11" creationId="{E370DF96-9BC5-2949-8B37-9951CDD4A5B7}"/>
          </ac:spMkLst>
        </pc:spChg>
        <pc:spChg chg="add mod">
          <ac:chgData name="Akash Levy" userId="0f662538-7453-45f3-952a-fc9f1a7c515e" providerId="ADAL" clId="{9CA89212-F30B-D348-8E87-00C330B54510}" dt="2019-12-13T03:00:31.886" v="3365" actId="1076"/>
          <ac:spMkLst>
            <pc:docMk/>
            <pc:sldMk cId="1805180399" sldId="259"/>
            <ac:spMk id="12" creationId="{76EFA9F8-1C80-A14A-8A5A-11BF4AD8C55A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3" creationId="{F6086C93-9990-3C44-835A-2F2A9B0185BF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4" creationId="{62FCDAFD-9B7E-AA40-9DBD-76166A9F5115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5" creationId="{52F1AEEB-6FE5-0D43-BED4-91A5C7722650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6" creationId="{5FDCE6DB-4EAE-7446-A142-0DABACFB7F79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7" creationId="{2F65EB3A-57FA-8B40-BD71-8CD797F0045E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8" creationId="{F849D026-F0DB-EA48-8210-2777AFA09FDA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19" creationId="{DA940E8B-F703-BD43-9450-8C8D48BD527B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0" creationId="{EA214090-5570-0347-8FBA-250903AAA8B1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1" creationId="{814F7314-84CD-B744-8E08-3DF83F49896B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2" creationId="{E5B4F922-AF5A-684E-8E49-65231E12AE50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3" creationId="{CD55EB06-EF35-3E40-92F1-0CEAB5BFC7E3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4" creationId="{CDA5C449-6AFA-A347-8749-3AAEF3A8A623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5" creationId="{B4238BF7-9267-D34E-96EF-AAC8B433A915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6" creationId="{ECA41F79-0E14-B647-87B4-23737D9DE8E5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7" creationId="{2CB29D57-FB13-EF45-9EC7-DC67907EEF95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8" creationId="{AFD00684-15B5-8F4C-9FE5-FBA0FE168927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29" creationId="{1F3AAF7F-D779-6D4B-920A-18880EC04E4E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30" creationId="{991D2B23-F228-9543-A42D-F8E5A1FC215D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31" creationId="{C6DDAEAF-85E9-E84F-A01F-87863A955A45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32" creationId="{3F22950B-B374-7840-BB17-5F55D5182374}"/>
          </ac:spMkLst>
        </pc:spChg>
        <pc:spChg chg="add mod">
          <ac:chgData name="Akash Levy" userId="0f662538-7453-45f3-952a-fc9f1a7c515e" providerId="ADAL" clId="{9CA89212-F30B-D348-8E87-00C330B54510}" dt="2019-12-13T03:01:17.270" v="3375" actId="207"/>
          <ac:spMkLst>
            <pc:docMk/>
            <pc:sldMk cId="1805180399" sldId="259"/>
            <ac:spMk id="33" creationId="{987A1A5A-9DA3-504F-928C-4431CD42388E}"/>
          </ac:spMkLst>
        </pc:spChg>
        <pc:spChg chg="add mod">
          <ac:chgData name="Akash Levy" userId="0f662538-7453-45f3-952a-fc9f1a7c515e" providerId="ADAL" clId="{9CA89212-F30B-D348-8E87-00C330B54510}" dt="2019-12-13T03:01:21.924" v="3377" actId="1076"/>
          <ac:spMkLst>
            <pc:docMk/>
            <pc:sldMk cId="1805180399" sldId="259"/>
            <ac:spMk id="34" creationId="{2C53EB7A-FC57-5F40-8519-AC2D10471A92}"/>
          </ac:spMkLst>
        </pc:spChg>
        <pc:spChg chg="add mod">
          <ac:chgData name="Akash Levy" userId="0f662538-7453-45f3-952a-fc9f1a7c515e" providerId="ADAL" clId="{9CA89212-F30B-D348-8E87-00C330B54510}" dt="2019-12-13T03:06:33.945" v="3675" actId="1076"/>
          <ac:spMkLst>
            <pc:docMk/>
            <pc:sldMk cId="1805180399" sldId="259"/>
            <ac:spMk id="35" creationId="{4B809A24-11B8-7440-952B-4400B0E4A21D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36" creationId="{227B0BE1-2A8D-844E-8726-60AE214D52A1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37" creationId="{8F8ECD18-0EAC-5F4E-ACE3-C182E956D7CC}"/>
          </ac:spMkLst>
        </pc:spChg>
        <pc:spChg chg="add mod">
          <ac:chgData name="Akash Levy" userId="0f662538-7453-45f3-952a-fc9f1a7c515e" providerId="ADAL" clId="{9CA89212-F30B-D348-8E87-00C330B54510}" dt="2019-12-13T03:08:06.848" v="3727" actId="1076"/>
          <ac:spMkLst>
            <pc:docMk/>
            <pc:sldMk cId="1805180399" sldId="259"/>
            <ac:spMk id="38" creationId="{DBECE83D-1B27-FD48-A21D-EE3FFBB8AE79}"/>
          </ac:spMkLst>
        </pc:spChg>
        <pc:spChg chg="add mod">
          <ac:chgData name="Akash Levy" userId="0f662538-7453-45f3-952a-fc9f1a7c515e" providerId="ADAL" clId="{9CA89212-F30B-D348-8E87-00C330B54510}" dt="2019-12-13T03:08:09.684" v="3728" actId="1076"/>
          <ac:spMkLst>
            <pc:docMk/>
            <pc:sldMk cId="1805180399" sldId="259"/>
            <ac:spMk id="39" creationId="{F9901026-A97F-5742-BF3D-102626FC6661}"/>
          </ac:spMkLst>
        </pc:spChg>
        <pc:spChg chg="add mod">
          <ac:chgData name="Akash Levy" userId="0f662538-7453-45f3-952a-fc9f1a7c515e" providerId="ADAL" clId="{9CA89212-F30B-D348-8E87-00C330B54510}" dt="2019-12-13T03:04:38.081" v="3535" actId="1076"/>
          <ac:spMkLst>
            <pc:docMk/>
            <pc:sldMk cId="1805180399" sldId="259"/>
            <ac:spMk id="40" creationId="{4CCA5159-5EB6-6F41-A958-7BF98B86D219}"/>
          </ac:spMkLst>
        </pc:spChg>
        <pc:spChg chg="add mod">
          <ac:chgData name="Akash Levy" userId="0f662538-7453-45f3-952a-fc9f1a7c515e" providerId="ADAL" clId="{9CA89212-F30B-D348-8E87-00C330B54510}" dt="2019-12-13T03:06:29.225" v="3674" actId="1076"/>
          <ac:spMkLst>
            <pc:docMk/>
            <pc:sldMk cId="1805180399" sldId="259"/>
            <ac:spMk id="41" creationId="{9218ADC1-9A94-E843-9046-8948E4AD7762}"/>
          </ac:spMkLst>
        </pc:spChg>
        <pc:spChg chg="add mod">
          <ac:chgData name="Akash Levy" userId="0f662538-7453-45f3-952a-fc9f1a7c515e" providerId="ADAL" clId="{9CA89212-F30B-D348-8E87-00C330B54510}" dt="2019-12-13T03:07:52.819" v="3723" actId="1076"/>
          <ac:spMkLst>
            <pc:docMk/>
            <pc:sldMk cId="1805180399" sldId="259"/>
            <ac:spMk id="42" creationId="{F5CC96F3-3935-5F48-815F-71CD8E33E1D2}"/>
          </ac:spMkLst>
        </pc:spChg>
        <pc:spChg chg="add del mod">
          <ac:chgData name="Akash Levy" userId="0f662538-7453-45f3-952a-fc9f1a7c515e" providerId="ADAL" clId="{9CA89212-F30B-D348-8E87-00C330B54510}" dt="2019-12-13T03:07:14.936" v="3698" actId="478"/>
          <ac:spMkLst>
            <pc:docMk/>
            <pc:sldMk cId="1805180399" sldId="259"/>
            <ac:spMk id="43" creationId="{F9D8DF42-D518-FC42-9F2D-B0703D553474}"/>
          </ac:spMkLst>
        </pc:spChg>
        <pc:spChg chg="add del mod">
          <ac:chgData name="Akash Levy" userId="0f662538-7453-45f3-952a-fc9f1a7c515e" providerId="ADAL" clId="{9CA89212-F30B-D348-8E87-00C330B54510}" dt="2019-12-13T03:08:01.826" v="3726"/>
          <ac:spMkLst>
            <pc:docMk/>
            <pc:sldMk cId="1805180399" sldId="259"/>
            <ac:spMk id="44" creationId="{0171ED89-4F2C-814A-AE14-DEB8146F2624}"/>
          </ac:spMkLst>
        </pc:spChg>
        <pc:spChg chg="add mod">
          <ac:chgData name="Akash Levy" userId="0f662538-7453-45f3-952a-fc9f1a7c515e" providerId="ADAL" clId="{9CA89212-F30B-D348-8E87-00C330B54510}" dt="2019-12-13T03:07:58.432" v="3724" actId="1076"/>
          <ac:spMkLst>
            <pc:docMk/>
            <pc:sldMk cId="1805180399" sldId="259"/>
            <ac:spMk id="45" creationId="{8A220AE4-F19D-E14E-8DA4-5BA0C8631F97}"/>
          </ac:spMkLst>
        </pc:spChg>
        <pc:graphicFrameChg chg="del">
          <ac:chgData name="Akash Levy" userId="0f662538-7453-45f3-952a-fc9f1a7c515e" providerId="ADAL" clId="{9CA89212-F30B-D348-8E87-00C330B54510}" dt="2019-12-12T05:12:15.630" v="2165" actId="478"/>
          <ac:graphicFrameMkLst>
            <pc:docMk/>
            <pc:sldMk cId="1805180399" sldId="259"/>
            <ac:graphicFrameMk id="5" creationId="{2E83F15D-C98E-5946-B356-362E864D2852}"/>
          </ac:graphicFrameMkLst>
        </pc:graphicFrameChg>
      </pc:sldChg>
      <pc:sldChg chg="modSp">
        <pc:chgData name="Akash Levy" userId="0f662538-7453-45f3-952a-fc9f1a7c515e" providerId="ADAL" clId="{9CA89212-F30B-D348-8E87-00C330B54510}" dt="2019-12-14T06:54:01.510" v="6404" actId="20577"/>
        <pc:sldMkLst>
          <pc:docMk/>
          <pc:sldMk cId="2114044466" sldId="261"/>
        </pc:sldMkLst>
        <pc:graphicFrameChg chg="mod modGraphic">
          <ac:chgData name="Akash Levy" userId="0f662538-7453-45f3-952a-fc9f1a7c515e" providerId="ADAL" clId="{9CA89212-F30B-D348-8E87-00C330B54510}" dt="2019-12-14T06:54:01.510" v="6404" actId="20577"/>
          <ac:graphicFrameMkLst>
            <pc:docMk/>
            <pc:sldMk cId="2114044466" sldId="261"/>
            <ac:graphicFrameMk id="4" creationId="{512E8057-1D3A-5C42-8CA7-FCE2140E1E98}"/>
          </ac:graphicFrameMkLst>
        </pc:graphicFrameChg>
      </pc:sldChg>
      <pc:sldChg chg="del">
        <pc:chgData name="Akash Levy" userId="0f662538-7453-45f3-952a-fc9f1a7c515e" providerId="ADAL" clId="{9CA89212-F30B-D348-8E87-00C330B54510}" dt="2019-12-13T03:18:13.182" v="4436" actId="2696"/>
        <pc:sldMkLst>
          <pc:docMk/>
          <pc:sldMk cId="693373613" sldId="263"/>
        </pc:sldMkLst>
      </pc:sldChg>
      <pc:sldChg chg="modSp">
        <pc:chgData name="Akash Levy" userId="0f662538-7453-45f3-952a-fc9f1a7c515e" providerId="ADAL" clId="{9CA89212-F30B-D348-8E87-00C330B54510}" dt="2019-12-13T02:41:55.008" v="3184" actId="20577"/>
        <pc:sldMkLst>
          <pc:docMk/>
          <pc:sldMk cId="3433488307" sldId="264"/>
        </pc:sldMkLst>
        <pc:spChg chg="mod">
          <ac:chgData name="Akash Levy" userId="0f662538-7453-45f3-952a-fc9f1a7c515e" providerId="ADAL" clId="{9CA89212-F30B-D348-8E87-00C330B54510}" dt="2019-12-13T02:41:55.008" v="3184" actId="20577"/>
          <ac:spMkLst>
            <pc:docMk/>
            <pc:sldMk cId="3433488307" sldId="264"/>
            <ac:spMk id="3" creationId="{92A682E5-EA5D-034D-81DE-B9B3A4291732}"/>
          </ac:spMkLst>
        </pc:spChg>
        <pc:spChg chg="mod">
          <ac:chgData name="Akash Levy" userId="0f662538-7453-45f3-952a-fc9f1a7c515e" providerId="ADAL" clId="{9CA89212-F30B-D348-8E87-00C330B54510}" dt="2019-12-12T05:17:50.189" v="2544" actId="20577"/>
          <ac:spMkLst>
            <pc:docMk/>
            <pc:sldMk cId="3433488307" sldId="264"/>
            <ac:spMk id="4" creationId="{90A14A21-DBA8-E54F-B623-09009CD70E2E}"/>
          </ac:spMkLst>
        </pc:spChg>
      </pc:sldChg>
      <pc:sldChg chg="modSp">
        <pc:chgData name="Akash Levy" userId="0f662538-7453-45f3-952a-fc9f1a7c515e" providerId="ADAL" clId="{9CA89212-F30B-D348-8E87-00C330B54510}" dt="2019-12-13T03:18:00.551" v="4435" actId="20577"/>
        <pc:sldMkLst>
          <pc:docMk/>
          <pc:sldMk cId="2885818060" sldId="265"/>
        </pc:sldMkLst>
        <pc:spChg chg="mod">
          <ac:chgData name="Akash Levy" userId="0f662538-7453-45f3-952a-fc9f1a7c515e" providerId="ADAL" clId="{9CA89212-F30B-D348-8E87-00C330B54510}" dt="2019-12-13T03:18:00.551" v="4435" actId="20577"/>
          <ac:spMkLst>
            <pc:docMk/>
            <pc:sldMk cId="2885818060" sldId="265"/>
            <ac:spMk id="3" creationId="{D291127C-0651-3442-AB2C-9B4CB536E24B}"/>
          </ac:spMkLst>
        </pc:spChg>
      </pc:sldChg>
      <pc:sldChg chg="modSp del">
        <pc:chgData name="Akash Levy" userId="0f662538-7453-45f3-952a-fc9f1a7c515e" providerId="ADAL" clId="{9CA89212-F30B-D348-8E87-00C330B54510}" dt="2019-12-13T03:19:05.854" v="4476" actId="2696"/>
        <pc:sldMkLst>
          <pc:docMk/>
          <pc:sldMk cId="3789025656" sldId="266"/>
        </pc:sldMkLst>
        <pc:spChg chg="mod">
          <ac:chgData name="Akash Levy" userId="0f662538-7453-45f3-952a-fc9f1a7c515e" providerId="ADAL" clId="{9CA89212-F30B-D348-8E87-00C330B54510}" dt="2019-12-13T03:18:45.674" v="4475" actId="20577"/>
          <ac:spMkLst>
            <pc:docMk/>
            <pc:sldMk cId="3789025656" sldId="266"/>
            <ac:spMk id="3" creationId="{AFCCFDFF-88CC-6E47-9D8C-4CB71BC52E1B}"/>
          </ac:spMkLst>
        </pc:spChg>
      </pc:sldChg>
      <pc:sldChg chg="modSp add">
        <pc:chgData name="Akash Levy" userId="0f662538-7453-45f3-952a-fc9f1a7c515e" providerId="ADAL" clId="{9CA89212-F30B-D348-8E87-00C330B54510}" dt="2019-12-14T06:53:45.047" v="6374" actId="20577"/>
        <pc:sldMkLst>
          <pc:docMk/>
          <pc:sldMk cId="3224159835" sldId="268"/>
        </pc:sldMkLst>
        <pc:spChg chg="mod">
          <ac:chgData name="Akash Levy" userId="0f662538-7453-45f3-952a-fc9f1a7c515e" providerId="ADAL" clId="{9CA89212-F30B-D348-8E87-00C330B54510}" dt="2019-12-14T06:53:45.047" v="6374" actId="20577"/>
          <ac:spMkLst>
            <pc:docMk/>
            <pc:sldMk cId="3224159835" sldId="268"/>
            <ac:spMk id="3" creationId="{6E99D234-25C1-D849-BAB7-0D42D428BA76}"/>
          </ac:spMkLst>
        </pc:spChg>
      </pc:sldChg>
      <pc:sldChg chg="addSp delSp modSp add">
        <pc:chgData name="Akash Levy" userId="0f662538-7453-45f3-952a-fc9f1a7c515e" providerId="ADAL" clId="{9CA89212-F30B-D348-8E87-00C330B54510}" dt="2019-12-13T01:57:56.308" v="2630" actId="114"/>
        <pc:sldMkLst>
          <pc:docMk/>
          <pc:sldMk cId="4076449610" sldId="269"/>
        </pc:sldMkLst>
        <pc:spChg chg="del">
          <ac:chgData name="Akash Levy" userId="0f662538-7453-45f3-952a-fc9f1a7c515e" providerId="ADAL" clId="{9CA89212-F30B-D348-8E87-00C330B54510}" dt="2019-12-12T04:36:36.692" v="435"/>
          <ac:spMkLst>
            <pc:docMk/>
            <pc:sldMk cId="4076449610" sldId="269"/>
            <ac:spMk id="2" creationId="{1FEB3A49-ED18-D44E-8BC4-93DF04EDD522}"/>
          </ac:spMkLst>
        </pc:spChg>
        <pc:spChg chg="del">
          <ac:chgData name="Akash Levy" userId="0f662538-7453-45f3-952a-fc9f1a7c515e" providerId="ADAL" clId="{9CA89212-F30B-D348-8E87-00C330B54510}" dt="2019-12-12T04:36:36.692" v="435"/>
          <ac:spMkLst>
            <pc:docMk/>
            <pc:sldMk cId="4076449610" sldId="269"/>
            <ac:spMk id="3" creationId="{75CFA643-9594-7D40-B15E-AD7AA08CC85D}"/>
          </ac:spMkLst>
        </pc:spChg>
        <pc:spChg chg="del">
          <ac:chgData name="Akash Levy" userId="0f662538-7453-45f3-952a-fc9f1a7c515e" providerId="ADAL" clId="{9CA89212-F30B-D348-8E87-00C330B54510}" dt="2019-12-12T04:36:36.692" v="435"/>
          <ac:spMkLst>
            <pc:docMk/>
            <pc:sldMk cId="4076449610" sldId="269"/>
            <ac:spMk id="4" creationId="{B2E62017-4473-CF44-99E8-5112C45EBF8C}"/>
          </ac:spMkLst>
        </pc:spChg>
        <pc:spChg chg="add mod">
          <ac:chgData name="Akash Levy" userId="0f662538-7453-45f3-952a-fc9f1a7c515e" providerId="ADAL" clId="{9CA89212-F30B-D348-8E87-00C330B54510}" dt="2019-12-12T04:45:43.262" v="1507" actId="20577"/>
          <ac:spMkLst>
            <pc:docMk/>
            <pc:sldMk cId="4076449610" sldId="269"/>
            <ac:spMk id="5" creationId="{5F6F06FF-D461-F84E-80BB-6A4920A5927F}"/>
          </ac:spMkLst>
        </pc:spChg>
        <pc:spChg chg="add mod">
          <ac:chgData name="Akash Levy" userId="0f662538-7453-45f3-952a-fc9f1a7c515e" providerId="ADAL" clId="{9CA89212-F30B-D348-8E87-00C330B54510}" dt="2019-12-13T01:57:56.308" v="2630" actId="114"/>
          <ac:spMkLst>
            <pc:docMk/>
            <pc:sldMk cId="4076449610" sldId="269"/>
            <ac:spMk id="6" creationId="{7BCA8146-2060-4A49-B402-A25C4EFAB495}"/>
          </ac:spMkLst>
        </pc:spChg>
        <pc:picChg chg="add mod">
          <ac:chgData name="Akash Levy" userId="0f662538-7453-45f3-952a-fc9f1a7c515e" providerId="ADAL" clId="{9CA89212-F30B-D348-8E87-00C330B54510}" dt="2019-12-12T05:07:51.892" v="1848" actId="1076"/>
          <ac:picMkLst>
            <pc:docMk/>
            <pc:sldMk cId="4076449610" sldId="269"/>
            <ac:picMk id="7" creationId="{960EDAB0-8A55-0240-95CB-6B2EAC36BCC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5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en.wikipedia.org/wiki/Mathematical_optimization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designfile.com/post_server-folder-icon_308852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hyperlink" Target="http://www.publicdomainpictures.net/view-image.php?image=75290&amp;picture=microscope-silhouette-clipart" TargetMode="External"/><Relationship Id="rId1" Type="http://schemas.openxmlformats.org/officeDocument/2006/relationships/image" Target="../media/image5.jpg"/><Relationship Id="rId6" Type="http://schemas.openxmlformats.org/officeDocument/2006/relationships/hyperlink" Target="http://webdental.wordpress.com/2010/11/22/encuesta-online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en.wikipedia.org/wiki/Mathematical_optim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96B-1CB4-4444-9BDD-6D4474ABA551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48896-0B61-0443-B1D8-E5A262958848}">
      <dgm:prSet phldrT="[Text]"/>
      <dgm:spPr/>
      <dgm:t>
        <a:bodyPr/>
        <a:lstStyle/>
        <a:p>
          <a:r>
            <a:rPr lang="en-US" dirty="0"/>
            <a:t>Process Flow Development</a:t>
          </a:r>
        </a:p>
      </dgm:t>
    </dgm:pt>
    <dgm:pt modelId="{5BEFCD79-4B81-7049-A189-669EB4F49BE9}" type="parTrans" cxnId="{476E66C6-ECB6-EF42-90F4-53E8B7E80CB8}">
      <dgm:prSet/>
      <dgm:spPr/>
      <dgm:t>
        <a:bodyPr/>
        <a:lstStyle/>
        <a:p>
          <a:endParaRPr lang="en-US"/>
        </a:p>
      </dgm:t>
    </dgm:pt>
    <dgm:pt modelId="{17DB2A41-CD4D-3E49-B265-550BA5CA89CF}" type="sibTrans" cxnId="{476E66C6-ECB6-EF42-90F4-53E8B7E80CB8}">
      <dgm:prSet/>
      <dgm:spPr/>
      <dgm:t>
        <a:bodyPr/>
        <a:lstStyle/>
        <a:p>
          <a:endParaRPr lang="en-US"/>
        </a:p>
      </dgm:t>
    </dgm:pt>
    <dgm:pt modelId="{40661738-36FB-D94B-9B6F-9D0708EA0D02}">
      <dgm:prSet phldrT="[Text]"/>
      <dgm:spPr/>
      <dgm:t>
        <a:bodyPr/>
        <a:lstStyle/>
        <a:p>
          <a:r>
            <a:rPr lang="en-US" dirty="0"/>
            <a:t>Parameter Optimization</a:t>
          </a:r>
        </a:p>
      </dgm:t>
    </dgm:pt>
    <dgm:pt modelId="{D2E814DB-BE8C-D347-A772-A0451F2B3B34}" type="parTrans" cxnId="{471212F5-8FE3-2F49-A663-E6CE52F819BF}">
      <dgm:prSet/>
      <dgm:spPr/>
      <dgm:t>
        <a:bodyPr/>
        <a:lstStyle/>
        <a:p>
          <a:endParaRPr lang="en-US"/>
        </a:p>
      </dgm:t>
    </dgm:pt>
    <dgm:pt modelId="{1CE02477-9B7B-F649-ADBD-24BEFB61A198}" type="sibTrans" cxnId="{471212F5-8FE3-2F49-A663-E6CE52F819BF}">
      <dgm:prSet/>
      <dgm:spPr/>
      <dgm:t>
        <a:bodyPr/>
        <a:lstStyle/>
        <a:p>
          <a:endParaRPr lang="en-US"/>
        </a:p>
      </dgm:t>
    </dgm:pt>
    <dgm:pt modelId="{CD845EFB-8AA4-3F4E-9AF0-2ED675825E38}">
      <dgm:prSet phldrT="[Text]"/>
      <dgm:spPr/>
      <dgm:t>
        <a:bodyPr/>
        <a:lstStyle/>
        <a:p>
          <a:r>
            <a:rPr lang="en-US" dirty="0"/>
            <a:t>Comprehensive Documentation</a:t>
          </a:r>
        </a:p>
      </dgm:t>
    </dgm:pt>
    <dgm:pt modelId="{5CA2FA12-DF8D-A245-A02E-FD906E1D62AF}" type="parTrans" cxnId="{6BD62400-71BE-A440-8D2A-4F87D7C40E68}">
      <dgm:prSet/>
      <dgm:spPr/>
      <dgm:t>
        <a:bodyPr/>
        <a:lstStyle/>
        <a:p>
          <a:endParaRPr lang="en-US"/>
        </a:p>
      </dgm:t>
    </dgm:pt>
    <dgm:pt modelId="{5EF0DA96-6C32-BD49-A530-9BE3E42B24E1}" type="sibTrans" cxnId="{6BD62400-71BE-A440-8D2A-4F87D7C40E68}">
      <dgm:prSet/>
      <dgm:spPr/>
      <dgm:t>
        <a:bodyPr/>
        <a:lstStyle/>
        <a:p>
          <a:endParaRPr lang="en-US"/>
        </a:p>
      </dgm:t>
    </dgm:pt>
    <dgm:pt modelId="{CD1986FB-3A63-B74E-9F00-5F3C6D2DB2E2}">
      <dgm:prSet phldrT="[Text]"/>
      <dgm:spPr/>
      <dgm:t>
        <a:bodyPr/>
        <a:lstStyle/>
        <a:p>
          <a:r>
            <a:rPr lang="en-US" dirty="0"/>
            <a:t>SNF Database</a:t>
          </a:r>
        </a:p>
      </dgm:t>
    </dgm:pt>
    <dgm:pt modelId="{261465E0-D5EA-EB4E-B93D-95D674C374E8}" type="parTrans" cxnId="{06022033-0BAD-6F48-8B44-9BF542CFCC3B}">
      <dgm:prSet/>
      <dgm:spPr/>
      <dgm:t>
        <a:bodyPr/>
        <a:lstStyle/>
        <a:p>
          <a:endParaRPr lang="en-US"/>
        </a:p>
      </dgm:t>
    </dgm:pt>
    <dgm:pt modelId="{58C6D613-0C32-894A-B3C6-CABA6C33A37B}" type="sibTrans" cxnId="{06022033-0BAD-6F48-8B44-9BF542CFCC3B}">
      <dgm:prSet/>
      <dgm:spPr/>
      <dgm:t>
        <a:bodyPr/>
        <a:lstStyle/>
        <a:p>
          <a:endParaRPr lang="en-US"/>
        </a:p>
      </dgm:t>
    </dgm:pt>
    <dgm:pt modelId="{1397A005-5C7D-0647-BA66-D67C5F1206B0}" type="pres">
      <dgm:prSet presAssocID="{B9DCD96B-1CB4-4444-9BDD-6D4474ABA551}" presName="Name0" presStyleCnt="0">
        <dgm:presLayoutVars>
          <dgm:dir/>
          <dgm:resizeHandles val="exact"/>
        </dgm:presLayoutVars>
      </dgm:prSet>
      <dgm:spPr/>
    </dgm:pt>
    <dgm:pt modelId="{2445338B-8DBD-9D45-9A72-72BD0DB2AFAF}" type="pres">
      <dgm:prSet presAssocID="{9E448896-0B61-0443-B1D8-E5A262958848}" presName="compNode" presStyleCnt="0"/>
      <dgm:spPr/>
    </dgm:pt>
    <dgm:pt modelId="{E133D9AA-71F9-0147-AD58-CCAF90C68E16}" type="pres">
      <dgm:prSet presAssocID="{9E448896-0B61-0443-B1D8-E5A26295884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Microscope Silhouette Clipart Free Stock Photo - Public Domain Pictures"/>
        </a:ext>
      </dgm:extLst>
    </dgm:pt>
    <dgm:pt modelId="{30C46069-8FC7-504E-A21A-059FB43AB1CD}" type="pres">
      <dgm:prSet presAssocID="{9E448896-0B61-0443-B1D8-E5A262958848}" presName="textRect" presStyleLbl="revTx" presStyleIdx="0" presStyleCnt="4">
        <dgm:presLayoutVars>
          <dgm:bulletEnabled val="1"/>
        </dgm:presLayoutVars>
      </dgm:prSet>
      <dgm:spPr/>
    </dgm:pt>
    <dgm:pt modelId="{EE33C8C4-29E0-E04A-86CB-52961919F216}" type="pres">
      <dgm:prSet presAssocID="{17DB2A41-CD4D-3E49-B265-550BA5CA89CF}" presName="sibTrans" presStyleLbl="sibTrans2D1" presStyleIdx="0" presStyleCnt="0"/>
      <dgm:spPr/>
    </dgm:pt>
    <dgm:pt modelId="{29E05418-AD29-6443-A8F0-ABC44AF07DF9}" type="pres">
      <dgm:prSet presAssocID="{40661738-36FB-D94B-9B6F-9D0708EA0D02}" presName="compNode" presStyleCnt="0"/>
      <dgm:spPr/>
    </dgm:pt>
    <dgm:pt modelId="{CE34268B-B165-DE4F-B33C-B07C9FF19B52}" type="pres">
      <dgm:prSet presAssocID="{40661738-36FB-D94B-9B6F-9D0708EA0D0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Mathematical optimization - Wikipedia"/>
        </a:ext>
      </dgm:extLst>
    </dgm:pt>
    <dgm:pt modelId="{D77A0679-BF88-054E-A008-D4B8A9A1B24B}" type="pres">
      <dgm:prSet presAssocID="{40661738-36FB-D94B-9B6F-9D0708EA0D02}" presName="textRect" presStyleLbl="revTx" presStyleIdx="1" presStyleCnt="4">
        <dgm:presLayoutVars>
          <dgm:bulletEnabled val="1"/>
        </dgm:presLayoutVars>
      </dgm:prSet>
      <dgm:spPr/>
    </dgm:pt>
    <dgm:pt modelId="{AC618CC3-DC1B-A64C-A2CF-1E1AAB679EC5}" type="pres">
      <dgm:prSet presAssocID="{1CE02477-9B7B-F649-ADBD-24BEFB61A198}" presName="sibTrans" presStyleLbl="sibTrans2D1" presStyleIdx="0" presStyleCnt="0"/>
      <dgm:spPr/>
    </dgm:pt>
    <dgm:pt modelId="{F9756F67-DD2D-1A47-B757-D89A7FAED93B}" type="pres">
      <dgm:prSet presAssocID="{CD845EFB-8AA4-3F4E-9AF0-2ED675825E38}" presName="compNode" presStyleCnt="0"/>
      <dgm:spPr/>
    </dgm:pt>
    <dgm:pt modelId="{ABF62374-3728-8343-9B22-97E0F2C70C8C}" type="pres">
      <dgm:prSet presAssocID="{CD845EFB-8AA4-3F4E-9AF0-2ED675825E3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Encuesta Online | webdental.cl | Portal Odontologico | Comunidad de Odontologia | Odontologia ..."/>
        </a:ext>
      </dgm:extLst>
    </dgm:pt>
    <dgm:pt modelId="{6156EC48-A256-7640-9EF1-D08320430EF6}" type="pres">
      <dgm:prSet presAssocID="{CD845EFB-8AA4-3F4E-9AF0-2ED675825E38}" presName="textRect" presStyleLbl="revTx" presStyleIdx="2" presStyleCnt="4">
        <dgm:presLayoutVars>
          <dgm:bulletEnabled val="1"/>
        </dgm:presLayoutVars>
      </dgm:prSet>
      <dgm:spPr/>
    </dgm:pt>
    <dgm:pt modelId="{0822B314-165B-D244-BF84-A2CE2410C48D}" type="pres">
      <dgm:prSet presAssocID="{5EF0DA96-6C32-BD49-A530-9BE3E42B24E1}" presName="sibTrans" presStyleLbl="sibTrans2D1" presStyleIdx="0" presStyleCnt="0"/>
      <dgm:spPr/>
    </dgm:pt>
    <dgm:pt modelId="{43A191D8-2343-614A-A41A-53A622A4C96D}" type="pres">
      <dgm:prSet presAssocID="{CD1986FB-3A63-B74E-9F00-5F3C6D2DB2E2}" presName="compNode" presStyleCnt="0"/>
      <dgm:spPr/>
    </dgm:pt>
    <dgm:pt modelId="{AFF656E9-4740-9349-AAFE-13DF5C6B7CDD}" type="pres">
      <dgm:prSet presAssocID="{CD1986FB-3A63-B74E-9F00-5F3C6D2DB2E2}" presName="pictRect" presStyleLbl="node1" presStyleIdx="3" presStyleCnt="4" custLinFactNeighborY="631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10 Server Folder Icon Images - Download File Server Icon, Server Icon Vector and Wood Folder ..."/>
        </a:ext>
      </dgm:extLst>
    </dgm:pt>
    <dgm:pt modelId="{60709805-8A73-224B-9856-91CEA0C99D7B}" type="pres">
      <dgm:prSet presAssocID="{CD1986FB-3A63-B74E-9F00-5F3C6D2DB2E2}" presName="textRect" presStyleLbl="revTx" presStyleIdx="3" presStyleCnt="4" custScaleX="80394">
        <dgm:presLayoutVars>
          <dgm:bulletEnabled val="1"/>
        </dgm:presLayoutVars>
      </dgm:prSet>
      <dgm:spPr/>
    </dgm:pt>
  </dgm:ptLst>
  <dgm:cxnLst>
    <dgm:cxn modelId="{6BD62400-71BE-A440-8D2A-4F87D7C40E68}" srcId="{B9DCD96B-1CB4-4444-9BDD-6D4474ABA551}" destId="{CD845EFB-8AA4-3F4E-9AF0-2ED675825E38}" srcOrd="2" destOrd="0" parTransId="{5CA2FA12-DF8D-A245-A02E-FD906E1D62AF}" sibTransId="{5EF0DA96-6C32-BD49-A530-9BE3E42B24E1}"/>
    <dgm:cxn modelId="{19BA6004-50F7-F94A-86BD-64407F8DB37C}" type="presOf" srcId="{1CE02477-9B7B-F649-ADBD-24BEFB61A198}" destId="{AC618CC3-DC1B-A64C-A2CF-1E1AAB679EC5}" srcOrd="0" destOrd="0" presId="urn:microsoft.com/office/officeart/2005/8/layout/pList1"/>
    <dgm:cxn modelId="{06022033-0BAD-6F48-8B44-9BF542CFCC3B}" srcId="{B9DCD96B-1CB4-4444-9BDD-6D4474ABA551}" destId="{CD1986FB-3A63-B74E-9F00-5F3C6D2DB2E2}" srcOrd="3" destOrd="0" parTransId="{261465E0-D5EA-EB4E-B93D-95D674C374E8}" sibTransId="{58C6D613-0C32-894A-B3C6-CABA6C33A37B}"/>
    <dgm:cxn modelId="{031C7F59-701B-884B-87AC-78161E587D5B}" type="presOf" srcId="{40661738-36FB-D94B-9B6F-9D0708EA0D02}" destId="{D77A0679-BF88-054E-A008-D4B8A9A1B24B}" srcOrd="0" destOrd="0" presId="urn:microsoft.com/office/officeart/2005/8/layout/pList1"/>
    <dgm:cxn modelId="{E9E9666D-6FBD-1144-87B8-5076556362B0}" type="presOf" srcId="{CD1986FB-3A63-B74E-9F00-5F3C6D2DB2E2}" destId="{60709805-8A73-224B-9856-91CEA0C99D7B}" srcOrd="0" destOrd="0" presId="urn:microsoft.com/office/officeart/2005/8/layout/pList1"/>
    <dgm:cxn modelId="{1FF58478-DD75-FB4B-93A0-EBA62B7FE10E}" type="presOf" srcId="{B9DCD96B-1CB4-4444-9BDD-6D4474ABA551}" destId="{1397A005-5C7D-0647-BA66-D67C5F1206B0}" srcOrd="0" destOrd="0" presId="urn:microsoft.com/office/officeart/2005/8/layout/pList1"/>
    <dgm:cxn modelId="{957B15A3-B6E8-EF42-BBC2-CE1B15294BB6}" type="presOf" srcId="{9E448896-0B61-0443-B1D8-E5A262958848}" destId="{30C46069-8FC7-504E-A21A-059FB43AB1CD}" srcOrd="0" destOrd="0" presId="urn:microsoft.com/office/officeart/2005/8/layout/pList1"/>
    <dgm:cxn modelId="{A3EDEFBB-7FE7-A646-9300-E50C00A2A956}" type="presOf" srcId="{5EF0DA96-6C32-BD49-A530-9BE3E42B24E1}" destId="{0822B314-165B-D244-BF84-A2CE2410C48D}" srcOrd="0" destOrd="0" presId="urn:microsoft.com/office/officeart/2005/8/layout/pList1"/>
    <dgm:cxn modelId="{476E66C6-ECB6-EF42-90F4-53E8B7E80CB8}" srcId="{B9DCD96B-1CB4-4444-9BDD-6D4474ABA551}" destId="{9E448896-0B61-0443-B1D8-E5A262958848}" srcOrd="0" destOrd="0" parTransId="{5BEFCD79-4B81-7049-A189-669EB4F49BE9}" sibTransId="{17DB2A41-CD4D-3E49-B265-550BA5CA89CF}"/>
    <dgm:cxn modelId="{BA9761DA-A9B9-1C40-A4B3-1A0FC7419EDA}" type="presOf" srcId="{CD845EFB-8AA4-3F4E-9AF0-2ED675825E38}" destId="{6156EC48-A256-7640-9EF1-D08320430EF6}" srcOrd="0" destOrd="0" presId="urn:microsoft.com/office/officeart/2005/8/layout/pList1"/>
    <dgm:cxn modelId="{471212F5-8FE3-2F49-A663-E6CE52F819BF}" srcId="{B9DCD96B-1CB4-4444-9BDD-6D4474ABA551}" destId="{40661738-36FB-D94B-9B6F-9D0708EA0D02}" srcOrd="1" destOrd="0" parTransId="{D2E814DB-BE8C-D347-A772-A0451F2B3B34}" sibTransId="{1CE02477-9B7B-F649-ADBD-24BEFB61A198}"/>
    <dgm:cxn modelId="{B97B27FF-EA86-8248-BD51-7244BF203D6D}" type="presOf" srcId="{17DB2A41-CD4D-3E49-B265-550BA5CA89CF}" destId="{EE33C8C4-29E0-E04A-86CB-52961919F216}" srcOrd="0" destOrd="0" presId="urn:microsoft.com/office/officeart/2005/8/layout/pList1"/>
    <dgm:cxn modelId="{85A7383F-9319-7A44-9556-F947AAEA80F3}" type="presParOf" srcId="{1397A005-5C7D-0647-BA66-D67C5F1206B0}" destId="{2445338B-8DBD-9D45-9A72-72BD0DB2AFAF}" srcOrd="0" destOrd="0" presId="urn:microsoft.com/office/officeart/2005/8/layout/pList1"/>
    <dgm:cxn modelId="{FDE2EFAE-05CD-484F-9774-22EB0FD72482}" type="presParOf" srcId="{2445338B-8DBD-9D45-9A72-72BD0DB2AFAF}" destId="{E133D9AA-71F9-0147-AD58-CCAF90C68E16}" srcOrd="0" destOrd="0" presId="urn:microsoft.com/office/officeart/2005/8/layout/pList1"/>
    <dgm:cxn modelId="{46230F03-5662-C041-8172-29CBBC0568A5}" type="presParOf" srcId="{2445338B-8DBD-9D45-9A72-72BD0DB2AFAF}" destId="{30C46069-8FC7-504E-A21A-059FB43AB1CD}" srcOrd="1" destOrd="0" presId="urn:microsoft.com/office/officeart/2005/8/layout/pList1"/>
    <dgm:cxn modelId="{2BCA398C-CD91-9447-B072-F9600035225E}" type="presParOf" srcId="{1397A005-5C7D-0647-BA66-D67C5F1206B0}" destId="{EE33C8C4-29E0-E04A-86CB-52961919F216}" srcOrd="1" destOrd="0" presId="urn:microsoft.com/office/officeart/2005/8/layout/pList1"/>
    <dgm:cxn modelId="{3B1A6A70-2A5F-314B-A065-241916A88F3A}" type="presParOf" srcId="{1397A005-5C7D-0647-BA66-D67C5F1206B0}" destId="{29E05418-AD29-6443-A8F0-ABC44AF07DF9}" srcOrd="2" destOrd="0" presId="urn:microsoft.com/office/officeart/2005/8/layout/pList1"/>
    <dgm:cxn modelId="{EAA791FA-E0D4-6348-B991-241E7A13385E}" type="presParOf" srcId="{29E05418-AD29-6443-A8F0-ABC44AF07DF9}" destId="{CE34268B-B165-DE4F-B33C-B07C9FF19B52}" srcOrd="0" destOrd="0" presId="urn:microsoft.com/office/officeart/2005/8/layout/pList1"/>
    <dgm:cxn modelId="{2500C367-469C-B844-90F9-10D90F7ADE14}" type="presParOf" srcId="{29E05418-AD29-6443-A8F0-ABC44AF07DF9}" destId="{D77A0679-BF88-054E-A008-D4B8A9A1B24B}" srcOrd="1" destOrd="0" presId="urn:microsoft.com/office/officeart/2005/8/layout/pList1"/>
    <dgm:cxn modelId="{8F7DC26C-EA94-4543-BE94-5F84E83A76AF}" type="presParOf" srcId="{1397A005-5C7D-0647-BA66-D67C5F1206B0}" destId="{AC618CC3-DC1B-A64C-A2CF-1E1AAB679EC5}" srcOrd="3" destOrd="0" presId="urn:microsoft.com/office/officeart/2005/8/layout/pList1"/>
    <dgm:cxn modelId="{A61A9AF1-9950-9046-BFD7-8F91431212BB}" type="presParOf" srcId="{1397A005-5C7D-0647-BA66-D67C5F1206B0}" destId="{F9756F67-DD2D-1A47-B757-D89A7FAED93B}" srcOrd="4" destOrd="0" presId="urn:microsoft.com/office/officeart/2005/8/layout/pList1"/>
    <dgm:cxn modelId="{10050352-DFFA-194B-94DF-77CAE26967F2}" type="presParOf" srcId="{F9756F67-DD2D-1A47-B757-D89A7FAED93B}" destId="{ABF62374-3728-8343-9B22-97E0F2C70C8C}" srcOrd="0" destOrd="0" presId="urn:microsoft.com/office/officeart/2005/8/layout/pList1"/>
    <dgm:cxn modelId="{CBDDC7D6-203D-E54F-B983-96378DC94B00}" type="presParOf" srcId="{F9756F67-DD2D-1A47-B757-D89A7FAED93B}" destId="{6156EC48-A256-7640-9EF1-D08320430EF6}" srcOrd="1" destOrd="0" presId="urn:microsoft.com/office/officeart/2005/8/layout/pList1"/>
    <dgm:cxn modelId="{DA502AB0-2D5F-6447-9AF7-99462B7D6F32}" type="presParOf" srcId="{1397A005-5C7D-0647-BA66-D67C5F1206B0}" destId="{0822B314-165B-D244-BF84-A2CE2410C48D}" srcOrd="5" destOrd="0" presId="urn:microsoft.com/office/officeart/2005/8/layout/pList1"/>
    <dgm:cxn modelId="{6A186FC6-8955-774C-AD3C-7A712B4E2237}" type="presParOf" srcId="{1397A005-5C7D-0647-BA66-D67C5F1206B0}" destId="{43A191D8-2343-614A-A41A-53A622A4C96D}" srcOrd="6" destOrd="0" presId="urn:microsoft.com/office/officeart/2005/8/layout/pList1"/>
    <dgm:cxn modelId="{87C65B90-DA51-F343-8BC3-DFB7FFACF078}" type="presParOf" srcId="{43A191D8-2343-614A-A41A-53A622A4C96D}" destId="{AFF656E9-4740-9349-AAFE-13DF5C6B7CDD}" srcOrd="0" destOrd="0" presId="urn:microsoft.com/office/officeart/2005/8/layout/pList1"/>
    <dgm:cxn modelId="{A48C92CE-43F1-0E4D-A8DF-B11B7CE5B1F4}" type="presParOf" srcId="{43A191D8-2343-614A-A41A-53A622A4C96D}" destId="{60709805-8A73-224B-9856-91CEA0C99D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D9AA-71F9-0147-AD58-CCAF90C68E16}">
      <dsp:nvSpPr>
        <dsp:cNvPr id="0" name=""/>
        <dsp:cNvSpPr/>
      </dsp:nvSpPr>
      <dsp:spPr>
        <a:xfrm>
          <a:off x="173610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46069-8FC7-504E-A21A-059FB43AB1CD}">
      <dsp:nvSpPr>
        <dsp:cNvPr id="0" name=""/>
        <dsp:cNvSpPr/>
      </dsp:nvSpPr>
      <dsp:spPr>
        <a:xfrm>
          <a:off x="173610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Process Flow Development</a:t>
          </a:r>
        </a:p>
      </dsp:txBody>
      <dsp:txXfrm>
        <a:off x="173610" y="1180194"/>
        <a:ext cx="1711598" cy="635003"/>
      </dsp:txXfrm>
    </dsp:sp>
    <dsp:sp modelId="{CE34268B-B165-DE4F-B33C-B07C9FF19B52}">
      <dsp:nvSpPr>
        <dsp:cNvPr id="0" name=""/>
        <dsp:cNvSpPr/>
      </dsp:nvSpPr>
      <dsp:spPr>
        <a:xfrm>
          <a:off x="2056441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0679-BF88-054E-A008-D4B8A9A1B24B}">
      <dsp:nvSpPr>
        <dsp:cNvPr id="0" name=""/>
        <dsp:cNvSpPr/>
      </dsp:nvSpPr>
      <dsp:spPr>
        <a:xfrm>
          <a:off x="2056441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Optimization</a:t>
          </a:r>
        </a:p>
      </dsp:txBody>
      <dsp:txXfrm>
        <a:off x="2056441" y="1180194"/>
        <a:ext cx="1711598" cy="635003"/>
      </dsp:txXfrm>
    </dsp:sp>
    <dsp:sp modelId="{ABF62374-3728-8343-9B22-97E0F2C70C8C}">
      <dsp:nvSpPr>
        <dsp:cNvPr id="0" name=""/>
        <dsp:cNvSpPr/>
      </dsp:nvSpPr>
      <dsp:spPr>
        <a:xfrm>
          <a:off x="3939272" y="902"/>
          <a:ext cx="1711598" cy="1179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" r="-2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6EC48-A256-7640-9EF1-D08320430EF6}">
      <dsp:nvSpPr>
        <dsp:cNvPr id="0" name=""/>
        <dsp:cNvSpPr/>
      </dsp:nvSpPr>
      <dsp:spPr>
        <a:xfrm>
          <a:off x="3939272" y="1180194"/>
          <a:ext cx="1711598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Comprehensive Documentation</a:t>
          </a:r>
        </a:p>
      </dsp:txBody>
      <dsp:txXfrm>
        <a:off x="3939272" y="1180194"/>
        <a:ext cx="1711598" cy="635003"/>
      </dsp:txXfrm>
    </dsp:sp>
    <dsp:sp modelId="{AFF656E9-4740-9349-AAFE-13DF5C6B7CDD}">
      <dsp:nvSpPr>
        <dsp:cNvPr id="0" name=""/>
        <dsp:cNvSpPr/>
      </dsp:nvSpPr>
      <dsp:spPr>
        <a:xfrm>
          <a:off x="5822103" y="75363"/>
          <a:ext cx="1711598" cy="1179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8000" b="-8000"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09805-8A73-224B-9856-91CEA0C99D7B}">
      <dsp:nvSpPr>
        <dsp:cNvPr id="0" name=""/>
        <dsp:cNvSpPr/>
      </dsp:nvSpPr>
      <dsp:spPr>
        <a:xfrm>
          <a:off x="5989891" y="1180194"/>
          <a:ext cx="1376022" cy="63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SNF Database</a:t>
          </a:r>
        </a:p>
      </dsp:txBody>
      <dsp:txXfrm>
        <a:off x="5989891" y="1180194"/>
        <a:ext cx="1376022" cy="63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E497B3-C21B-414D-BEF0-3624C9221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37967-052C-1E4F-A239-8653E35C5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C70CCDB-42C0-D048-80CB-008F24B12ADD}" type="datetimeFigureOut">
              <a:rPr lang="en-US" altLang="en-US"/>
              <a:pPr/>
              <a:t>12/14/19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A693-2704-F643-A808-1AEABE43B2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AE8A-66C9-3941-A80B-B897287F5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7DC060-7AFA-F441-9A60-0F577BC3E1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04A98B-8B30-614C-A107-D55074CDB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B9B55-4D77-8342-81BA-26CCAFFDA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607092-41FF-244E-BCDC-3413D7A4C42A}" type="datetimeFigureOut">
              <a:rPr lang="en-US" altLang="en-US"/>
              <a:pPr/>
              <a:t>12/14/19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B25CF5-336B-4E4E-9F61-70250ABD0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8F93E7-C7D6-AE4E-A1AE-C0525BE5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A5DD-0975-6E48-8518-1D3E082443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BC77-77D7-8944-BBF1-8BBC6617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612B983-3B3C-2F41-A372-FA161441C5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2B983-3B3C-2F41-A372-FA161441C52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8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35800731-C701-C742-A510-3E864367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861BB-B542-ED45-94BF-BC53C13E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7B70CB5-65E1-A841-B067-691CB91F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00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5FBE7-F8F8-0946-9104-DF528E6C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1B6512F2-C882-3641-856E-0F4ABFCA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396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429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4031500-BF3D-1946-BB24-97AA96F30E56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A4C23068-A3F7-AC4B-A6A1-0982DAC0E5C9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8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969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486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81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2FC40D0-B094-3642-850B-BCC7AABE55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560C8-A33C-DF4F-9271-4DA5795F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33BB8CB-6483-A94A-833D-DF64A3D8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B7E1A74-30FD-DF46-9112-0B69ECCAE6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D5AE5-2C96-D846-A6E3-B22F288343BE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A777A49E-809C-C447-AF83-C0450E4B7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4EA3-162A-0C46-BEF9-B4D557F6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Characterization of ALD thin films for non-volatile memory and top-gating 2D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4D22-282E-2C42-A948-FC35844C6F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Project Members: Akash Levy, Jung-Soo Ko</a:t>
            </a:r>
          </a:p>
          <a:p>
            <a:r>
              <a:rPr lang="en-US" dirty="0"/>
              <a:t>Staff Mentors: Michelle Rincon, Vijay Narasimhan, J Provine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6A2ADD-7B62-8A42-9970-54A3BD656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ENGR241 Winter 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264052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5CFE8-1D7B-1949-B21E-295851AA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C689-B993-9E47-97BB-97B0094E9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6CBEF-2517-1740-85ED-B2D5D0FCA0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801030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6F06FF-D461-F84E-80BB-6A4920A5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Progress and Wrap-up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A8146-2060-4A49-B402-A25C4EFAB4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r>
              <a:rPr lang="en-US" dirty="0"/>
              <a:t>Developed a process flow for seeded MoS</a:t>
            </a:r>
            <a:r>
              <a:rPr lang="en-US" baseline="-25000" dirty="0"/>
              <a:t>2</a:t>
            </a:r>
            <a:r>
              <a:rPr lang="en-US" dirty="0"/>
              <a:t> gate oxides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Characterized physical properties of oxide films with various methods:</a:t>
            </a:r>
          </a:p>
          <a:p>
            <a:pPr lvl="2"/>
            <a:r>
              <a:rPr lang="en-US" dirty="0"/>
              <a:t>AFM imaging</a:t>
            </a:r>
          </a:p>
          <a:p>
            <a:pPr lvl="2"/>
            <a:r>
              <a:rPr lang="en-US" dirty="0"/>
              <a:t>SEM imaging</a:t>
            </a:r>
          </a:p>
          <a:p>
            <a:pPr lvl="2"/>
            <a:r>
              <a:rPr lang="en-US" dirty="0"/>
              <a:t>Auger spectroscopy</a:t>
            </a:r>
          </a:p>
          <a:p>
            <a:pPr lvl="1">
              <a:buFont typeface="Wingdings" pitchFamily="2" charset="2"/>
              <a:buChar char="q"/>
            </a:pPr>
            <a:r>
              <a:rPr lang="en-US" b="1" dirty="0"/>
              <a:t>Final goal: build MOSCAP with MoS</a:t>
            </a:r>
            <a:r>
              <a:rPr lang="en-US" b="1" baseline="-25000" dirty="0"/>
              <a:t>2</a:t>
            </a:r>
          </a:p>
          <a:p>
            <a:pPr lvl="1"/>
            <a:r>
              <a:rPr lang="en-US" dirty="0"/>
              <a:t>Electrical characterization of MoS</a:t>
            </a:r>
            <a:r>
              <a:rPr lang="en-US" baseline="-25000" dirty="0"/>
              <a:t>2</a:t>
            </a:r>
            <a:r>
              <a:rPr lang="en-US" dirty="0"/>
              <a:t> MOSCAP</a:t>
            </a:r>
          </a:p>
          <a:p>
            <a:pPr lvl="2"/>
            <a:r>
              <a:rPr lang="en-US" dirty="0"/>
              <a:t>Would demonstrate effectiveness of seed layer approach</a:t>
            </a:r>
          </a:p>
          <a:p>
            <a:pPr lvl="1"/>
            <a:r>
              <a:rPr lang="en-US" dirty="0"/>
              <a:t>Probably not possible with our current samples since need to scratch off ALD layer to contact MoS</a:t>
            </a:r>
            <a:r>
              <a:rPr lang="en-US" baseline="-25000" dirty="0"/>
              <a:t>2</a:t>
            </a:r>
            <a:r>
              <a:rPr lang="en-US" dirty="0"/>
              <a:t> and monolayer MoS</a:t>
            </a:r>
            <a:r>
              <a:rPr lang="en-US" baseline="-25000" dirty="0"/>
              <a:t>2</a:t>
            </a:r>
            <a:r>
              <a:rPr lang="en-US" dirty="0"/>
              <a:t> will likely be destroyed</a:t>
            </a:r>
          </a:p>
          <a:p>
            <a:pPr lvl="1"/>
            <a:r>
              <a:rPr lang="en-US" i="1" dirty="0"/>
              <a:t>Alternative: grow/exfoliate MoS</a:t>
            </a:r>
            <a:r>
              <a:rPr lang="en-US" i="1" baseline="-25000" dirty="0"/>
              <a:t>2</a:t>
            </a:r>
            <a:r>
              <a:rPr lang="en-US" i="1" dirty="0"/>
              <a:t> on metal layer for backgate contact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EDAB0-8A55-0240-95CB-6B2EAC36B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478" r="38857" b="41499"/>
          <a:stretch/>
        </p:blipFill>
        <p:spPr>
          <a:xfrm>
            <a:off x="5284381" y="1618772"/>
            <a:ext cx="2903942" cy="11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961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657993-3D15-C446-A09F-D7917E0A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15843-4596-A74F-8360-FBFEC21BD9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Difficulties in RRAM processes reported in 2015</a:t>
            </a:r>
          </a:p>
          <a:p>
            <a:pPr lvl="1"/>
            <a:r>
              <a:rPr lang="en-US" dirty="0"/>
              <a:t>Devices not showing soft breakdown behavior</a:t>
            </a:r>
          </a:p>
          <a:p>
            <a:pPr lvl="1"/>
            <a:r>
              <a:rPr lang="en-US" dirty="0"/>
              <a:t>Integration of different processing was not working effectively</a:t>
            </a:r>
          </a:p>
          <a:p>
            <a:pPr lvl="1"/>
            <a:r>
              <a:rPr lang="en-US" dirty="0"/>
              <a:t>SNF community service proposal to solve these problems, never done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/>
              <a:t>RRAM is used in lots of research groups at Stanford:</a:t>
            </a:r>
          </a:p>
          <a:p>
            <a:pPr lvl="2"/>
            <a:r>
              <a:rPr lang="en-US" dirty="0"/>
              <a:t>Simon Wong, Philip Wong, Subhasish Mitra, Jonathan Fan, Yoshio Nishi,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Collecting standard data and optimizing process flows would be immensely useful for the future of NVM in SNF</a:t>
            </a:r>
          </a:p>
          <a:p>
            <a:pPr lvl="1"/>
            <a:r>
              <a:rPr lang="en-US" dirty="0"/>
              <a:t>Process flows could be extended to other types of 2-terminal NVM</a:t>
            </a:r>
          </a:p>
        </p:txBody>
      </p:sp>
    </p:spTree>
    <p:extLst>
      <p:ext uri="{BB962C8B-B14F-4D97-AF65-F5344CB8AC3E}">
        <p14:creationId xmlns:p14="http://schemas.microsoft.com/office/powerpoint/2010/main" val="52766055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Clr>
                <a:srgbClr val="8C1515"/>
              </a:buClr>
            </a:pPr>
            <a:r>
              <a:rPr lang="en-US" dirty="0"/>
              <a:t>Finish characterization of ALD top-gated MoS</a:t>
            </a:r>
            <a:r>
              <a:rPr lang="en-US" baseline="-25000" dirty="0"/>
              <a:t>2</a:t>
            </a:r>
            <a:r>
              <a:rPr lang="en-US" dirty="0"/>
              <a:t> based on Q1 processes</a:t>
            </a:r>
          </a:p>
          <a:p>
            <a:pPr lvl="1"/>
            <a:r>
              <a:rPr lang="en-US" dirty="0"/>
              <a:t>Test and characterize ALD RRAM devices with different parameters</a:t>
            </a:r>
          </a:p>
          <a:p>
            <a:pPr lvl="1"/>
            <a:r>
              <a:rPr lang="en-US" dirty="0"/>
              <a:t>Make electrical/imaging data and test structure layouts available to SNF</a:t>
            </a:r>
          </a:p>
          <a:p>
            <a:pPr lvl="1"/>
            <a:r>
              <a:rPr lang="en-US" dirty="0"/>
              <a:t>Try to solve the problems with RRAM through parameter optimization</a:t>
            </a:r>
          </a:p>
          <a:p>
            <a:pPr lvl="1"/>
            <a:r>
              <a:rPr lang="en-US" dirty="0"/>
              <a:t>Make SOPs for different RRAM stacks</a:t>
            </a:r>
          </a:p>
          <a:p>
            <a:pPr lvl="1">
              <a:buClr>
                <a:srgbClr val="8C1515"/>
              </a:buClr>
            </a:pPr>
            <a:endParaRPr lang="en-US" dirty="0"/>
          </a:p>
          <a:p>
            <a:pPr lvl="1">
              <a:buClr>
                <a:srgbClr val="8C1515"/>
              </a:buClr>
            </a:pPr>
            <a:endParaRPr lang="en-US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C2662-10B9-1D47-B6F7-5DB04EEB9B7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6228101"/>
              </p:ext>
            </p:extLst>
          </p:nvPr>
        </p:nvGraphicFramePr>
        <p:xfrm>
          <a:off x="949325" y="2841625"/>
          <a:ext cx="7707313" cy="181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0975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 (Rough)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A026A-3350-FD46-A229-2B2619A143A3}"/>
              </a:ext>
            </a:extLst>
          </p:cNvPr>
          <p:cNvSpPr/>
          <p:nvPr/>
        </p:nvSpPr>
        <p:spPr>
          <a:xfrm>
            <a:off x="1453273" y="1600199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42492-3A92-1241-8B74-45269577DBA5}"/>
              </a:ext>
            </a:extLst>
          </p:cNvPr>
          <p:cNvSpPr/>
          <p:nvPr/>
        </p:nvSpPr>
        <p:spPr>
          <a:xfrm>
            <a:off x="3883530" y="160380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E0761-E35C-494F-8FD6-FD5F4E304238}"/>
              </a:ext>
            </a:extLst>
          </p:cNvPr>
          <p:cNvSpPr/>
          <p:nvPr/>
        </p:nvSpPr>
        <p:spPr>
          <a:xfrm>
            <a:off x="3883530" y="133990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56C49-F5B7-AA42-845F-8BD5EB412F2C}"/>
              </a:ext>
            </a:extLst>
          </p:cNvPr>
          <p:cNvSpPr/>
          <p:nvPr/>
        </p:nvSpPr>
        <p:spPr>
          <a:xfrm>
            <a:off x="6313787" y="1600198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0DF96-9BC5-2949-8B37-9951CDD4A5B7}"/>
              </a:ext>
            </a:extLst>
          </p:cNvPr>
          <p:cNvSpPr/>
          <p:nvPr/>
        </p:nvSpPr>
        <p:spPr>
          <a:xfrm>
            <a:off x="6313787" y="1336295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FA9F8-1C80-A14A-8A5A-11BF4AD8C55A}"/>
              </a:ext>
            </a:extLst>
          </p:cNvPr>
          <p:cNvSpPr/>
          <p:nvPr/>
        </p:nvSpPr>
        <p:spPr>
          <a:xfrm>
            <a:off x="6313787" y="1072392"/>
            <a:ext cx="1542176" cy="263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 Oxide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086C93-9990-3C44-835A-2F2A9B0185BF}"/>
              </a:ext>
            </a:extLst>
          </p:cNvPr>
          <p:cNvSpPr/>
          <p:nvPr/>
        </p:nvSpPr>
        <p:spPr>
          <a:xfrm>
            <a:off x="6313787" y="4099363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FCDAFD-9B7E-AA40-9DBD-76166A9F5115}"/>
              </a:ext>
            </a:extLst>
          </p:cNvPr>
          <p:cNvSpPr/>
          <p:nvPr/>
        </p:nvSpPr>
        <p:spPr>
          <a:xfrm>
            <a:off x="6313787" y="3835460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F1AEEB-6FE5-0D43-BED4-91A5C7722650}"/>
              </a:ext>
            </a:extLst>
          </p:cNvPr>
          <p:cNvSpPr/>
          <p:nvPr/>
        </p:nvSpPr>
        <p:spPr>
          <a:xfrm>
            <a:off x="6313787" y="3571557"/>
            <a:ext cx="1542176" cy="263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 Oxide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CE6DB-4EAE-7446-A142-0DABACFB7F79}"/>
              </a:ext>
            </a:extLst>
          </p:cNvPr>
          <p:cNvSpPr/>
          <p:nvPr/>
        </p:nvSpPr>
        <p:spPr>
          <a:xfrm>
            <a:off x="6313787" y="3307149"/>
            <a:ext cx="1542176" cy="2639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65EB3A-57FA-8B40-BD71-8CD797F0045E}"/>
              </a:ext>
            </a:extLst>
          </p:cNvPr>
          <p:cNvSpPr/>
          <p:nvPr/>
        </p:nvSpPr>
        <p:spPr>
          <a:xfrm>
            <a:off x="3883530" y="4102968"/>
            <a:ext cx="1542176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49D026-F0DB-EA48-8210-2777AFA09FDA}"/>
              </a:ext>
            </a:extLst>
          </p:cNvPr>
          <p:cNvSpPr/>
          <p:nvPr/>
        </p:nvSpPr>
        <p:spPr>
          <a:xfrm>
            <a:off x="3883530" y="3839065"/>
            <a:ext cx="1542176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40E8B-F703-BD43-9450-8C8D48BD527B}"/>
              </a:ext>
            </a:extLst>
          </p:cNvPr>
          <p:cNvSpPr/>
          <p:nvPr/>
        </p:nvSpPr>
        <p:spPr>
          <a:xfrm>
            <a:off x="3883530" y="3575162"/>
            <a:ext cx="1542176" cy="263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 Oxide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214090-5570-0347-8FBA-250903AAA8B1}"/>
              </a:ext>
            </a:extLst>
          </p:cNvPr>
          <p:cNvSpPr/>
          <p:nvPr/>
        </p:nvSpPr>
        <p:spPr>
          <a:xfrm>
            <a:off x="3883530" y="3322748"/>
            <a:ext cx="1542176" cy="2639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F7314-84CD-B744-8E08-3DF83F49896B}"/>
              </a:ext>
            </a:extLst>
          </p:cNvPr>
          <p:cNvSpPr/>
          <p:nvPr/>
        </p:nvSpPr>
        <p:spPr>
          <a:xfrm>
            <a:off x="3883530" y="3046851"/>
            <a:ext cx="1542176" cy="2639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B4F922-AF5A-684E-8E49-65231E12AE50}"/>
              </a:ext>
            </a:extLst>
          </p:cNvPr>
          <p:cNvSpPr/>
          <p:nvPr/>
        </p:nvSpPr>
        <p:spPr>
          <a:xfrm>
            <a:off x="3883530" y="2782948"/>
            <a:ext cx="1542176" cy="263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5EB06-EF35-3E40-92F1-0CEAB5BFC7E3}"/>
              </a:ext>
            </a:extLst>
          </p:cNvPr>
          <p:cNvSpPr/>
          <p:nvPr/>
        </p:nvSpPr>
        <p:spPr>
          <a:xfrm>
            <a:off x="1035487" y="4102968"/>
            <a:ext cx="2377748" cy="2758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A5C449-6AFA-A347-8749-3AAEF3A8A623}"/>
              </a:ext>
            </a:extLst>
          </p:cNvPr>
          <p:cNvSpPr/>
          <p:nvPr/>
        </p:nvSpPr>
        <p:spPr>
          <a:xfrm>
            <a:off x="1035487" y="3839065"/>
            <a:ext cx="2377748" cy="2639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38BF7-9267-D34E-96EF-AAC8B433A915}"/>
              </a:ext>
            </a:extLst>
          </p:cNvPr>
          <p:cNvSpPr/>
          <p:nvPr/>
        </p:nvSpPr>
        <p:spPr>
          <a:xfrm>
            <a:off x="1453273" y="3575162"/>
            <a:ext cx="1542176" cy="2639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 Oxide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A41F79-0E14-B647-87B4-23737D9DE8E5}"/>
              </a:ext>
            </a:extLst>
          </p:cNvPr>
          <p:cNvSpPr/>
          <p:nvPr/>
        </p:nvSpPr>
        <p:spPr>
          <a:xfrm>
            <a:off x="1453273" y="3322748"/>
            <a:ext cx="1542176" cy="2639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B29D57-FB13-EF45-9EC7-DC67907EEF95}"/>
              </a:ext>
            </a:extLst>
          </p:cNvPr>
          <p:cNvSpPr/>
          <p:nvPr/>
        </p:nvSpPr>
        <p:spPr>
          <a:xfrm>
            <a:off x="1453273" y="3046851"/>
            <a:ext cx="1542176" cy="2639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D00684-15B5-8F4C-9FE5-FBA0FE168927}"/>
              </a:ext>
            </a:extLst>
          </p:cNvPr>
          <p:cNvSpPr/>
          <p:nvPr/>
        </p:nvSpPr>
        <p:spPr>
          <a:xfrm>
            <a:off x="1453273" y="2782948"/>
            <a:ext cx="1542176" cy="263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F3AAF7F-D779-6D4B-920A-18880EC04E4E}"/>
              </a:ext>
            </a:extLst>
          </p:cNvPr>
          <p:cNvSpPr/>
          <p:nvPr/>
        </p:nvSpPr>
        <p:spPr>
          <a:xfrm rot="10800000">
            <a:off x="2007585" y="2530534"/>
            <a:ext cx="433552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991D2B23-F228-9543-A42D-F8E5A1FC215D}"/>
              </a:ext>
            </a:extLst>
          </p:cNvPr>
          <p:cNvSpPr/>
          <p:nvPr/>
        </p:nvSpPr>
        <p:spPr>
          <a:xfrm rot="10800000">
            <a:off x="914509" y="3585985"/>
            <a:ext cx="433552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DDAEAF-85E9-E84F-A01F-87863A955A45}"/>
              </a:ext>
            </a:extLst>
          </p:cNvPr>
          <p:cNvSpPr txBox="1"/>
          <p:nvPr/>
        </p:nvSpPr>
        <p:spPr>
          <a:xfrm>
            <a:off x="1696811" y="220217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 Probe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22950B-B374-7840-BB17-5F55D5182374}"/>
              </a:ext>
            </a:extLst>
          </p:cNvPr>
          <p:cNvSpPr txBox="1"/>
          <p:nvPr/>
        </p:nvSpPr>
        <p:spPr>
          <a:xfrm>
            <a:off x="475272" y="323027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Probe</a:t>
            </a:r>
          </a:p>
        </p:txBody>
      </p:sp>
      <p:sp>
        <p:nvSpPr>
          <p:cNvPr id="33" name="Notched Right Arrow 32">
            <a:extLst>
              <a:ext uri="{FF2B5EF4-FFF2-40B4-BE49-F238E27FC236}">
                <a16:creationId xmlns:a16="http://schemas.microsoft.com/office/drawing/2014/main" id="{987A1A5A-9DA3-504F-928C-4431CD42388E}"/>
              </a:ext>
            </a:extLst>
          </p:cNvPr>
          <p:cNvSpPr/>
          <p:nvPr/>
        </p:nvSpPr>
        <p:spPr>
          <a:xfrm>
            <a:off x="3160986" y="160019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Notched Right Arrow 33">
            <a:extLst>
              <a:ext uri="{FF2B5EF4-FFF2-40B4-BE49-F238E27FC236}">
                <a16:creationId xmlns:a16="http://schemas.microsoft.com/office/drawing/2014/main" id="{2C53EB7A-FC57-5F40-8519-AC2D10471A92}"/>
              </a:ext>
            </a:extLst>
          </p:cNvPr>
          <p:cNvSpPr/>
          <p:nvPr/>
        </p:nvSpPr>
        <p:spPr>
          <a:xfrm>
            <a:off x="5578084" y="1600198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Notched Right Arrow 34">
            <a:extLst>
              <a:ext uri="{FF2B5EF4-FFF2-40B4-BE49-F238E27FC236}">
                <a16:creationId xmlns:a16="http://schemas.microsoft.com/office/drawing/2014/main" id="{4B809A24-11B8-7440-952B-4400B0E4A21D}"/>
              </a:ext>
            </a:extLst>
          </p:cNvPr>
          <p:cNvSpPr/>
          <p:nvPr/>
        </p:nvSpPr>
        <p:spPr>
          <a:xfrm rot="5400000">
            <a:off x="6793212" y="2436102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Notched Right Arrow 35">
            <a:extLst>
              <a:ext uri="{FF2B5EF4-FFF2-40B4-BE49-F238E27FC236}">
                <a16:creationId xmlns:a16="http://schemas.microsoft.com/office/drawing/2014/main" id="{227B0BE1-2A8D-844E-8726-60AE214D52A1}"/>
              </a:ext>
            </a:extLst>
          </p:cNvPr>
          <p:cNvSpPr/>
          <p:nvPr/>
        </p:nvSpPr>
        <p:spPr>
          <a:xfrm rot="10800000">
            <a:off x="5565229" y="3445646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Notched Right Arrow 36">
            <a:extLst>
              <a:ext uri="{FF2B5EF4-FFF2-40B4-BE49-F238E27FC236}">
                <a16:creationId xmlns:a16="http://schemas.microsoft.com/office/drawing/2014/main" id="{8F8ECD18-0EAC-5F4E-ACE3-C182E956D7CC}"/>
              </a:ext>
            </a:extLst>
          </p:cNvPr>
          <p:cNvSpPr/>
          <p:nvPr/>
        </p:nvSpPr>
        <p:spPr>
          <a:xfrm rot="10800000">
            <a:off x="3121573" y="3431216"/>
            <a:ext cx="583324" cy="275897"/>
          </a:xfrm>
          <a:prstGeom prst="notchedRight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CE83D-1B27-FD48-A21D-EE3FFBB8AE79}"/>
              </a:ext>
            </a:extLst>
          </p:cNvPr>
          <p:cNvSpPr txBox="1"/>
          <p:nvPr/>
        </p:nvSpPr>
        <p:spPr>
          <a:xfrm>
            <a:off x="1400109" y="1148648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Start with Si wafer</a:t>
            </a:r>
          </a:p>
          <a:p>
            <a:r>
              <a:rPr lang="en-US" sz="1200" dirty="0"/>
              <a:t>Standard RCA Clean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901026-A97F-5742-BF3D-102626FC6661}"/>
              </a:ext>
            </a:extLst>
          </p:cNvPr>
          <p:cNvSpPr txBox="1"/>
          <p:nvPr/>
        </p:nvSpPr>
        <p:spPr>
          <a:xfrm>
            <a:off x="3739944" y="1034411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Deposit 30nm Pt with AJA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CA5159-5EB6-6F41-A958-7BF98B86D219}"/>
              </a:ext>
            </a:extLst>
          </p:cNvPr>
          <p:cNvSpPr txBox="1"/>
          <p:nvPr/>
        </p:nvSpPr>
        <p:spPr>
          <a:xfrm>
            <a:off x="6093367" y="783399"/>
            <a:ext cx="210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Deposit __nm oxide with Fiji3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18ADC1-9A94-E843-9046-8948E4AD7762}"/>
              </a:ext>
            </a:extLst>
          </p:cNvPr>
          <p:cNvSpPr txBox="1"/>
          <p:nvPr/>
        </p:nvSpPr>
        <p:spPr>
          <a:xfrm>
            <a:off x="6161408" y="4416640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Deposit __nm </a:t>
            </a:r>
            <a:r>
              <a:rPr lang="en-US" sz="1200" dirty="0" err="1"/>
              <a:t>TiN</a:t>
            </a:r>
            <a:r>
              <a:rPr lang="en-US" sz="1200" dirty="0"/>
              <a:t> with Fiji3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CC96F3-3935-5F48-815F-71CD8E33E1D2}"/>
              </a:ext>
            </a:extLst>
          </p:cNvPr>
          <p:cNvSpPr txBox="1"/>
          <p:nvPr/>
        </p:nvSpPr>
        <p:spPr>
          <a:xfrm>
            <a:off x="3764768" y="4416640"/>
            <a:ext cx="180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 5nm </a:t>
            </a:r>
            <a:r>
              <a:rPr lang="en-US" sz="1200" dirty="0" err="1"/>
              <a:t>Ti</a:t>
            </a:r>
            <a:r>
              <a:rPr lang="en-US" sz="1200" dirty="0"/>
              <a:t>, 20nm Au</a:t>
            </a:r>
          </a:p>
          <a:p>
            <a:r>
              <a:rPr lang="en-US" sz="1200" dirty="0"/>
              <a:t>Pattern with shadow mask or liftoff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220AE4-F19D-E14E-8DA4-5BA0C8631F97}"/>
              </a:ext>
            </a:extLst>
          </p:cNvPr>
          <p:cNvSpPr txBox="1"/>
          <p:nvPr/>
        </p:nvSpPr>
        <p:spPr>
          <a:xfrm>
            <a:off x="1496436" y="4415789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Electrical testing</a:t>
            </a:r>
          </a:p>
        </p:txBody>
      </p:sp>
    </p:spTree>
    <p:extLst>
      <p:ext uri="{BB962C8B-B14F-4D97-AF65-F5344CB8AC3E}">
        <p14:creationId xmlns:p14="http://schemas.microsoft.com/office/powerpoint/2010/main" val="180518039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D4C1-6252-A14B-B87E-3D19CB61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to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D234-25C1-D849-BAB7-0D42D428BA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pPr lvl="1">
              <a:buClr>
                <a:srgbClr val="8C1515"/>
              </a:buClr>
            </a:pPr>
            <a:r>
              <a:rPr lang="en-US" b="1" dirty="0"/>
              <a:t>Resistive switching material (metal oxide): </a:t>
            </a:r>
            <a:r>
              <a:rPr lang="en-US" dirty="0"/>
              <a:t>alumina, </a:t>
            </a:r>
            <a:r>
              <a:rPr lang="en-US" i="1" dirty="0"/>
              <a:t>hafnia</a:t>
            </a:r>
            <a:r>
              <a:rPr lang="en-US" dirty="0"/>
              <a:t>, </a:t>
            </a:r>
            <a:r>
              <a:rPr lang="en-US" dirty="0" err="1"/>
              <a:t>titania</a:t>
            </a:r>
            <a:r>
              <a:rPr lang="en-US" dirty="0"/>
              <a:t>, </a:t>
            </a:r>
            <a:r>
              <a:rPr lang="en-US" dirty="0" err="1"/>
              <a:t>tantala</a:t>
            </a:r>
            <a:endParaRPr lang="en-US" dirty="0"/>
          </a:p>
          <a:p>
            <a:pPr lvl="1">
              <a:buClr>
                <a:srgbClr val="8C1515"/>
              </a:buClr>
            </a:pPr>
            <a:r>
              <a:rPr lang="en-US" b="1" dirty="0"/>
              <a:t>Alumina seed layer:</a:t>
            </a:r>
            <a:r>
              <a:rPr lang="en-US" dirty="0"/>
              <a:t> </a:t>
            </a:r>
            <a:r>
              <a:rPr lang="en-US" i="1" dirty="0"/>
              <a:t>none</a:t>
            </a:r>
            <a:r>
              <a:rPr lang="en-US" dirty="0"/>
              <a:t>, 1nm, 2nm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Can see if this is necessary early on, ignore if not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Dimensions:</a:t>
            </a:r>
          </a:p>
          <a:p>
            <a:pPr lvl="2">
              <a:buClr>
                <a:srgbClr val="8C1515"/>
              </a:buClr>
            </a:pPr>
            <a:r>
              <a:rPr lang="en-US" dirty="0" err="1"/>
              <a:t>TiN</a:t>
            </a:r>
            <a:r>
              <a:rPr lang="en-US" dirty="0"/>
              <a:t> thickness: 5nm, 10nm, 20nm, </a:t>
            </a:r>
            <a:r>
              <a:rPr lang="en-US" i="1" dirty="0"/>
              <a:t>30nm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Resistive switching layer thickness: 2nm, </a:t>
            </a:r>
            <a:r>
              <a:rPr lang="en-US" i="1" dirty="0"/>
              <a:t>5nm</a:t>
            </a:r>
            <a:r>
              <a:rPr lang="en-US" dirty="0"/>
              <a:t>, 8nm, 10nm</a:t>
            </a:r>
          </a:p>
          <a:p>
            <a:pPr lvl="2">
              <a:buClr>
                <a:srgbClr val="8C1515"/>
              </a:buClr>
            </a:pPr>
            <a:r>
              <a:rPr lang="en-US" dirty="0"/>
              <a:t>Radius of contact: </a:t>
            </a:r>
            <a:r>
              <a:rPr lang="en-US" i="1" dirty="0"/>
              <a:t>200um</a:t>
            </a:r>
            <a:r>
              <a:rPr lang="en-US" dirty="0"/>
              <a:t>, 100um, 50um, 10um, 5um, 1um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Growth temperature:</a:t>
            </a:r>
            <a:r>
              <a:rPr lang="en-US" dirty="0"/>
              <a:t> 200C, </a:t>
            </a:r>
            <a:r>
              <a:rPr lang="en-US" i="1" dirty="0"/>
              <a:t>250C</a:t>
            </a:r>
            <a:r>
              <a:rPr lang="en-US" dirty="0"/>
              <a:t>, 300C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Anneal temperature:</a:t>
            </a:r>
            <a:r>
              <a:rPr lang="en-US" dirty="0"/>
              <a:t> </a:t>
            </a:r>
            <a:r>
              <a:rPr lang="en-US" i="1" dirty="0"/>
              <a:t>none</a:t>
            </a:r>
            <a:r>
              <a:rPr lang="en-US" dirty="0"/>
              <a:t>, 300C, 400C</a:t>
            </a:r>
            <a:endParaRPr lang="en-US" b="1" dirty="0"/>
          </a:p>
          <a:p>
            <a:pPr lvl="1">
              <a:buClr>
                <a:srgbClr val="8C1515"/>
              </a:buClr>
            </a:pPr>
            <a:r>
              <a:rPr lang="en-US" b="1" dirty="0"/>
              <a:t>Plasma vs. </a:t>
            </a:r>
            <a:r>
              <a:rPr lang="en-US" b="1" i="1" dirty="0"/>
              <a:t>thermal</a:t>
            </a:r>
            <a:endParaRPr lang="en-US" i="1" dirty="0"/>
          </a:p>
          <a:p>
            <a:pPr lvl="2">
              <a:buClr>
                <a:srgbClr val="8C1515"/>
              </a:buClr>
            </a:pPr>
            <a:r>
              <a:rPr lang="en-US" dirty="0"/>
              <a:t>Theory: thermal ALD will work better since plasma is known to cause interface traps</a:t>
            </a:r>
          </a:p>
          <a:p>
            <a:pPr lvl="1">
              <a:buClr>
                <a:srgbClr val="8C1515"/>
              </a:buClr>
            </a:pPr>
            <a:r>
              <a:rPr lang="en-US" b="1" i="1" dirty="0"/>
              <a:t>ALD</a:t>
            </a:r>
            <a:r>
              <a:rPr lang="en-US" b="1" dirty="0"/>
              <a:t> vs. evaporated </a:t>
            </a:r>
            <a:r>
              <a:rPr lang="en-US" b="1" dirty="0" err="1"/>
              <a:t>TiN</a:t>
            </a:r>
            <a:endParaRPr lang="en-US" b="1" dirty="0"/>
          </a:p>
          <a:p>
            <a:pPr lvl="2">
              <a:buClr>
                <a:srgbClr val="8C1515"/>
              </a:buClr>
            </a:pPr>
            <a:r>
              <a:rPr lang="en-US" dirty="0"/>
              <a:t>Theory: ALD </a:t>
            </a:r>
            <a:r>
              <a:rPr lang="en-US" dirty="0" err="1"/>
              <a:t>TiN</a:t>
            </a:r>
            <a:r>
              <a:rPr lang="en-US" dirty="0"/>
              <a:t> will work better since it results in an in-situ process (vacuum is not broken between metal oxide processing step)</a:t>
            </a:r>
          </a:p>
          <a:p>
            <a:pPr lvl="1">
              <a:buClr>
                <a:srgbClr val="8C1515"/>
              </a:buClr>
            </a:pPr>
            <a:r>
              <a:rPr lang="en-US" b="1" dirty="0"/>
              <a:t>Top contact: </a:t>
            </a:r>
            <a:r>
              <a:rPr lang="en-US" dirty="0" err="1"/>
              <a:t>Ti</a:t>
            </a:r>
            <a:r>
              <a:rPr lang="en-US" dirty="0"/>
              <a:t>/Au, Pt, something more resistive?</a:t>
            </a:r>
            <a:endParaRPr lang="en-US" b="1" dirty="0"/>
          </a:p>
          <a:p>
            <a:pPr marL="344488" lvl="2" indent="0">
              <a:buClr>
                <a:srgbClr val="8C1515"/>
              </a:buClr>
              <a:buNone/>
            </a:pPr>
            <a:endParaRPr lang="en-US" dirty="0"/>
          </a:p>
          <a:p>
            <a:pPr lvl="1">
              <a:buClr>
                <a:srgbClr val="8C1515"/>
              </a:buClr>
            </a:pPr>
            <a:r>
              <a:rPr lang="en-US" dirty="0"/>
              <a:t>TODO: research on devices reported in literature to determine reasonable parameters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Italicized options will be used in initial trial, based on 2015 report; we will use JUMP for design of experiments afterwards</a:t>
            </a:r>
          </a:p>
        </p:txBody>
      </p:sp>
    </p:spTree>
    <p:extLst>
      <p:ext uri="{BB962C8B-B14F-4D97-AF65-F5344CB8AC3E}">
        <p14:creationId xmlns:p14="http://schemas.microsoft.com/office/powerpoint/2010/main" val="322415983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423A-1012-8547-88CE-C884B96A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82E5-EA5D-034D-81DE-B9B3A42917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lnSpcReduction="10000"/>
          </a:bodyPr>
          <a:lstStyle/>
          <a:p>
            <a:pPr lvl="1"/>
            <a:r>
              <a:rPr lang="en-US" dirty="0"/>
              <a:t>All the typical RRAM parameters</a:t>
            </a:r>
          </a:p>
          <a:p>
            <a:pPr lvl="2"/>
            <a:r>
              <a:rPr lang="en-US" dirty="0"/>
              <a:t>I-V curves for FORM/SET/RESET voltages</a:t>
            </a:r>
          </a:p>
          <a:p>
            <a:pPr lvl="2"/>
            <a:r>
              <a:rPr lang="en-US" dirty="0"/>
              <a:t>Pulsed-mode tuning</a:t>
            </a:r>
          </a:p>
          <a:p>
            <a:pPr lvl="2"/>
            <a:r>
              <a:rPr lang="en-US" dirty="0"/>
              <a:t>Endurance, retention</a:t>
            </a:r>
          </a:p>
          <a:p>
            <a:pPr lvl="2"/>
            <a:r>
              <a:rPr lang="en-US" dirty="0"/>
              <a:t>LRS, HRS, ON/OFF window</a:t>
            </a:r>
          </a:p>
          <a:p>
            <a:pPr lvl="1"/>
            <a:r>
              <a:rPr lang="en-US" dirty="0"/>
              <a:t>Imaging (if time permits)</a:t>
            </a:r>
          </a:p>
          <a:p>
            <a:pPr lvl="2"/>
            <a:r>
              <a:rPr lang="en-US" dirty="0"/>
              <a:t>AFM images for surface roughness</a:t>
            </a:r>
          </a:p>
          <a:p>
            <a:pPr lvl="2"/>
            <a:r>
              <a:rPr lang="en-US" dirty="0"/>
              <a:t>SEM images</a:t>
            </a:r>
          </a:p>
          <a:p>
            <a:pPr lvl="2"/>
            <a:r>
              <a:rPr lang="en-US" dirty="0"/>
              <a:t>XPS/Auger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14A21-DBA8-E54F-B623-09009CD70E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>
              <a:buClr>
                <a:srgbClr val="8C1515"/>
              </a:buClr>
            </a:pPr>
            <a:r>
              <a:rPr lang="en-US" dirty="0"/>
              <a:t>Will use micromanipulator for characterization (which Akash is trained on)</a:t>
            </a:r>
          </a:p>
          <a:p>
            <a:pPr lvl="1">
              <a:buClr>
                <a:srgbClr val="8C1515"/>
              </a:buClr>
            </a:pPr>
            <a:r>
              <a:rPr lang="en-US" dirty="0"/>
              <a:t>Will use Fiji3 for ALD experiments since it should produce best quality high-k dielectric films</a:t>
            </a:r>
          </a:p>
        </p:txBody>
      </p:sp>
    </p:spTree>
    <p:extLst>
      <p:ext uri="{BB962C8B-B14F-4D97-AF65-F5344CB8AC3E}">
        <p14:creationId xmlns:p14="http://schemas.microsoft.com/office/powerpoint/2010/main" val="343348830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B00A-748C-CE41-B5DA-4BFE4F98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2E8057-1D3A-5C42-8CA7-FCE2140E1E9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89318827"/>
              </p:ext>
            </p:extLst>
          </p:nvPr>
        </p:nvGraphicFramePr>
        <p:xfrm>
          <a:off x="955675" y="908050"/>
          <a:ext cx="7700964" cy="382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065">
                  <a:extLst>
                    <a:ext uri="{9D8B030D-6E8A-4147-A177-3AD203B41FA5}">
                      <a16:colId xmlns:a16="http://schemas.microsoft.com/office/drawing/2014/main" val="2736611582"/>
                    </a:ext>
                  </a:extLst>
                </a:gridCol>
                <a:gridCol w="6912899">
                  <a:extLst>
                    <a:ext uri="{9D8B030D-6E8A-4147-A177-3AD203B41FA5}">
                      <a16:colId xmlns:a16="http://schemas.microsoft.com/office/drawing/2014/main" val="1823796025"/>
                    </a:ext>
                  </a:extLst>
                </a:gridCol>
              </a:tblGrid>
              <a:tr h="345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Description of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25378"/>
                  </a:ext>
                </a:extLst>
              </a:tr>
              <a:tr h="426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Jung-Soo: finish characterization of MoS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baseline="0" dirty="0"/>
                        <a:t> MOSCAPs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aseline="0" dirty="0"/>
                        <a:t>Akash: try shadow mask RRAM process with “default” parameters and see if devices work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97493"/>
                  </a:ext>
                </a:extLst>
              </a:tr>
              <a:tr h="426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Jung-Soo: finish characterization of MoS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baseline="0" dirty="0"/>
                        <a:t> MOSCAPs, </a:t>
                      </a:r>
                      <a:r>
                        <a:rPr lang="en-US" sz="1200" dirty="0"/>
                        <a:t>compile MoS</a:t>
                      </a:r>
                      <a:r>
                        <a:rPr lang="en-US" sz="1200" baseline="-25000" dirty="0"/>
                        <a:t>2</a:t>
                      </a:r>
                      <a:r>
                        <a:rPr lang="en-US" sz="1200" baseline="0" dirty="0"/>
                        <a:t> data, wrap up Q1</a:t>
                      </a:r>
                      <a:endParaRPr lang="en-US" sz="1200" dirty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Akash: try litho-based RRAM process with “default” </a:t>
                      </a:r>
                      <a:r>
                        <a:rPr lang="en-US" sz="1200" baseline="0" dirty="0"/>
                        <a:t>parameters and see if devices work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18559"/>
                  </a:ext>
                </a:extLst>
              </a:tr>
              <a:tr h="426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Jung-Soo: </a:t>
                      </a:r>
                      <a:r>
                        <a:rPr lang="en-US" sz="1200" baseline="0" dirty="0"/>
                        <a:t>image RRAM at different processing steps (AFM, XPS/Auger)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Akash: JUMP for DoE and begin optimizing metal oxide thickness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72862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Both: fabricating samples based on JUMP for different materials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83547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Jung-Soo: JUMP for ALD vs. AJA </a:t>
                      </a:r>
                      <a:r>
                        <a:rPr lang="en-US" sz="1200" dirty="0" err="1"/>
                        <a:t>TiN</a:t>
                      </a:r>
                      <a:r>
                        <a:rPr lang="en-US" sz="1200" dirty="0"/>
                        <a:t>, characterizing samples with AFM, SEM, XPS/Auger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Akash: detailed electrical characterizations across multiple samples (I-V, pulse sweep, CC check)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7066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Both: fabricating samples based on JUMP for growth temperature and characterizing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919195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Both: finish fabricating samples based on JUMP and characterizing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59184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Both: JUMP with seed layer/more resistive top electrode, using near-finalized parameters and continue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70049"/>
                  </a:ext>
                </a:extLst>
              </a:tr>
              <a:tr h="255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Both: finish fabricating samples based and characterizing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08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dirty="0"/>
                        <a:t>Both: conclusions, uploading data, writing SOP, providing future directions of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8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04446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2D1A-3AB3-C042-96DE-8B58A385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127C-0651-3442-AB2C-9B4CB536E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SOP on RRAM processing flows with optimized layer thicknesses</a:t>
            </a:r>
          </a:p>
          <a:p>
            <a:pPr lvl="1"/>
            <a:r>
              <a:rPr lang="en-US" dirty="0"/>
              <a:t>Electrical characterization data (raw and summarized) will be made available to lab members</a:t>
            </a:r>
          </a:p>
          <a:p>
            <a:pPr lvl="2"/>
            <a:r>
              <a:rPr lang="en-US" dirty="0"/>
              <a:t>I-V curves, pulsed mode curves</a:t>
            </a:r>
          </a:p>
          <a:p>
            <a:pPr lvl="2"/>
            <a:r>
              <a:rPr lang="en-US" dirty="0"/>
              <a:t>Summary of switching characteristics for different device parameters</a:t>
            </a:r>
          </a:p>
          <a:p>
            <a:pPr lvl="1"/>
            <a:r>
              <a:rPr lang="en-US" dirty="0"/>
              <a:t>All imaging/compositional data taken will be made available to lab members in raw and summarized form</a:t>
            </a:r>
          </a:p>
          <a:p>
            <a:pPr lvl="2"/>
            <a:r>
              <a:rPr lang="en-US" dirty="0"/>
              <a:t>AFM</a:t>
            </a:r>
          </a:p>
          <a:p>
            <a:pPr lvl="2"/>
            <a:r>
              <a:rPr lang="en-US" dirty="0"/>
              <a:t>SEM</a:t>
            </a:r>
          </a:p>
          <a:p>
            <a:pPr lvl="2"/>
            <a:r>
              <a:rPr lang="en-US" dirty="0"/>
              <a:t>Auger/XPS</a:t>
            </a:r>
          </a:p>
        </p:txBody>
      </p:sp>
    </p:spTree>
    <p:extLst>
      <p:ext uri="{BB962C8B-B14F-4D97-AF65-F5344CB8AC3E}">
        <p14:creationId xmlns:p14="http://schemas.microsoft.com/office/powerpoint/2010/main" val="288581806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4B866C5D-7F3A-E74D-B87C-E54DAD76099A}" vid="{73A3FCF3-AD67-A241-94C2-AC7B248971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1693</TotalTime>
  <Words>879</Words>
  <Application>Microsoft Macintosh PowerPoint</Application>
  <PresentationFormat>On-screen Show (16:9)</PresentationFormat>
  <Paragraphs>138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Source Sans Pro</vt:lpstr>
      <vt:lpstr>Source Sans Pro Semibold</vt:lpstr>
      <vt:lpstr>Wingdings</vt:lpstr>
      <vt:lpstr>SU_Template_TopBar</vt:lpstr>
      <vt:lpstr>Characterization of ALD thin films for non-volatile memory and top-gating 2D materials</vt:lpstr>
      <vt:lpstr>Q1 Progress and Wrap-up</vt:lpstr>
      <vt:lpstr>Q2 Motivation</vt:lpstr>
      <vt:lpstr>Aim &amp; Goals</vt:lpstr>
      <vt:lpstr>Process Flow (Rough)</vt:lpstr>
      <vt:lpstr>Parameters to Optimize</vt:lpstr>
      <vt:lpstr>Characterization</vt:lpstr>
      <vt:lpstr>Tentative Timeline</vt:lpstr>
      <vt:lpstr>Recap of Deliverables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 Process Flow for Top-Gating 2D Materials</dc:title>
  <dc:creator>Akash Levy</dc:creator>
  <dc:description>2012 PowerPoint template redesign</dc:description>
  <cp:lastModifiedBy>Akash Levy</cp:lastModifiedBy>
  <cp:revision>12</cp:revision>
  <dcterms:created xsi:type="dcterms:W3CDTF">2019-09-24T01:20:23Z</dcterms:created>
  <dcterms:modified xsi:type="dcterms:W3CDTF">2019-12-14T06:54:04Z</dcterms:modified>
</cp:coreProperties>
</file>